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8596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9848" algn="l" defTabSz="8596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59697" algn="l" defTabSz="8596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89545" algn="l" defTabSz="8596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19394" algn="l" defTabSz="8596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49242" algn="l" defTabSz="8596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79091" algn="l" defTabSz="8596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08939" algn="l" defTabSz="8596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38788" algn="l" defTabSz="85969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EF2F6-D4D8-46A2-AEA0-A61A8AAA6217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B2E11-1DFC-415A-89E5-120FD5C091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B2E11-1DFC-415A-89E5-120FD5C091F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39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5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9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4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7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08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38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09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31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72077" y="176220"/>
            <a:ext cx="1603375" cy="37449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176220"/>
            <a:ext cx="4662487" cy="3744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33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8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399" cy="1362075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0"/>
            <a:ext cx="7772399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298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9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895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193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492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790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089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387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61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023938"/>
            <a:ext cx="3132137" cy="289718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1728" y="1023938"/>
            <a:ext cx="3133724" cy="289718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93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3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9"/>
            <a:ext cx="4040188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9848" indent="0">
              <a:buNone/>
              <a:defRPr sz="1800" b="1"/>
            </a:lvl2pPr>
            <a:lvl3pPr marL="859697" indent="0">
              <a:buNone/>
              <a:defRPr sz="1700" b="1"/>
            </a:lvl3pPr>
            <a:lvl4pPr marL="1289545" indent="0">
              <a:buNone/>
              <a:defRPr sz="1600" b="1"/>
            </a:lvl4pPr>
            <a:lvl5pPr marL="1719394" indent="0">
              <a:buNone/>
              <a:defRPr sz="1600" b="1"/>
            </a:lvl5pPr>
            <a:lvl6pPr marL="2149242" indent="0">
              <a:buNone/>
              <a:defRPr sz="1600" b="1"/>
            </a:lvl6pPr>
            <a:lvl7pPr marL="2579091" indent="0">
              <a:buNone/>
              <a:defRPr sz="1600" b="1"/>
            </a:lvl7pPr>
            <a:lvl8pPr marL="3008939" indent="0">
              <a:buNone/>
              <a:defRPr sz="1600" b="1"/>
            </a:lvl8pPr>
            <a:lvl9pPr marL="34387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6" cy="63976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9848" indent="0">
              <a:buNone/>
              <a:defRPr sz="1800" b="1"/>
            </a:lvl2pPr>
            <a:lvl3pPr marL="859697" indent="0">
              <a:buNone/>
              <a:defRPr sz="1700" b="1"/>
            </a:lvl3pPr>
            <a:lvl4pPr marL="1289545" indent="0">
              <a:buNone/>
              <a:defRPr sz="1600" b="1"/>
            </a:lvl4pPr>
            <a:lvl5pPr marL="1719394" indent="0">
              <a:buNone/>
              <a:defRPr sz="1600" b="1"/>
            </a:lvl5pPr>
            <a:lvl6pPr marL="2149242" indent="0">
              <a:buNone/>
              <a:defRPr sz="1600" b="1"/>
            </a:lvl6pPr>
            <a:lvl7pPr marL="2579091" indent="0">
              <a:buNone/>
              <a:defRPr sz="1600" b="1"/>
            </a:lvl7pPr>
            <a:lvl8pPr marL="3008939" indent="0">
              <a:buNone/>
              <a:defRPr sz="1600" b="1"/>
            </a:lvl8pPr>
            <a:lvl9pPr marL="343878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72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2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87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9848" indent="0">
              <a:buNone/>
              <a:defRPr sz="1200"/>
            </a:lvl2pPr>
            <a:lvl3pPr marL="859697" indent="0">
              <a:buNone/>
              <a:defRPr sz="900"/>
            </a:lvl3pPr>
            <a:lvl4pPr marL="1289545" indent="0">
              <a:buNone/>
              <a:defRPr sz="800"/>
            </a:lvl4pPr>
            <a:lvl5pPr marL="1719394" indent="0">
              <a:buNone/>
              <a:defRPr sz="800"/>
            </a:lvl5pPr>
            <a:lvl6pPr marL="2149242" indent="0">
              <a:buNone/>
              <a:defRPr sz="800"/>
            </a:lvl6pPr>
            <a:lvl7pPr marL="2579091" indent="0">
              <a:buNone/>
              <a:defRPr sz="800"/>
            </a:lvl7pPr>
            <a:lvl8pPr marL="3008939" indent="0">
              <a:buNone/>
              <a:defRPr sz="800"/>
            </a:lvl8pPr>
            <a:lvl9pPr marL="3438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71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4"/>
            <a:ext cx="54864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80"/>
            <a:ext cx="54864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29848" indent="0">
              <a:buNone/>
              <a:defRPr sz="2600"/>
            </a:lvl2pPr>
            <a:lvl3pPr marL="859697" indent="0">
              <a:buNone/>
              <a:defRPr sz="2200"/>
            </a:lvl3pPr>
            <a:lvl4pPr marL="1289545" indent="0">
              <a:buNone/>
              <a:defRPr sz="1800"/>
            </a:lvl4pPr>
            <a:lvl5pPr marL="1719394" indent="0">
              <a:buNone/>
              <a:defRPr sz="1800"/>
            </a:lvl5pPr>
            <a:lvl6pPr marL="2149242" indent="0">
              <a:buNone/>
              <a:defRPr sz="1800"/>
            </a:lvl6pPr>
            <a:lvl7pPr marL="2579091" indent="0">
              <a:buNone/>
              <a:defRPr sz="1800"/>
            </a:lvl7pPr>
            <a:lvl8pPr marL="3008939" indent="0">
              <a:buNone/>
              <a:defRPr sz="1800"/>
            </a:lvl8pPr>
            <a:lvl9pPr marL="3438788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43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9848" indent="0">
              <a:buNone/>
              <a:defRPr sz="1200"/>
            </a:lvl2pPr>
            <a:lvl3pPr marL="859697" indent="0">
              <a:buNone/>
              <a:defRPr sz="900"/>
            </a:lvl3pPr>
            <a:lvl4pPr marL="1289545" indent="0">
              <a:buNone/>
              <a:defRPr sz="800"/>
            </a:lvl4pPr>
            <a:lvl5pPr marL="1719394" indent="0">
              <a:buNone/>
              <a:defRPr sz="800"/>
            </a:lvl5pPr>
            <a:lvl6pPr marL="2149242" indent="0">
              <a:buNone/>
              <a:defRPr sz="800"/>
            </a:lvl6pPr>
            <a:lvl7pPr marL="2579091" indent="0">
              <a:buNone/>
              <a:defRPr sz="800"/>
            </a:lvl7pPr>
            <a:lvl8pPr marL="3008939" indent="0">
              <a:buNone/>
              <a:defRPr sz="800"/>
            </a:lvl8pPr>
            <a:lvl9pPr marL="3438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31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43"/>
            <a:ext cx="8229599" cy="1143000"/>
          </a:xfrm>
          <a:prstGeom prst="rect">
            <a:avLst/>
          </a:prstGeom>
        </p:spPr>
        <p:txBody>
          <a:bodyPr vert="horz" lIns="85970" tIns="42984" rIns="85970" bIns="4298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599" cy="4525963"/>
          </a:xfrm>
          <a:prstGeom prst="rect">
            <a:avLst/>
          </a:prstGeom>
        </p:spPr>
        <p:txBody>
          <a:bodyPr vert="horz" lIns="85970" tIns="42984" rIns="85970" bIns="429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85970" tIns="42984" rIns="85970" bIns="429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16694-F99D-4E5F-9156-0CBC48433EE6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56"/>
            <a:ext cx="2895600" cy="365125"/>
          </a:xfrm>
          <a:prstGeom prst="rect">
            <a:avLst/>
          </a:prstGeom>
        </p:spPr>
        <p:txBody>
          <a:bodyPr vert="horz" lIns="85970" tIns="42984" rIns="85970" bIns="429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85970" tIns="42984" rIns="85970" bIns="429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4D38-6321-4857-9A2B-B36EBBC98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36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59697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386" indent="-322386" algn="l" defTabSz="8596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8504" indent="-268655" algn="l" defTabSz="8596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621" indent="-214924" algn="l" defTabSz="8596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70" indent="-214924" algn="l" defTabSz="85969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4318" indent="-214924" algn="l" defTabSz="85969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64167" indent="-214924" algn="l" defTabSz="8596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015" indent="-214924" algn="l" defTabSz="8596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3864" indent="-214924" algn="l" defTabSz="8596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12" indent="-214924" algn="l" defTabSz="8596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6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848" algn="l" defTabSz="8596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697" algn="l" defTabSz="8596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545" algn="l" defTabSz="8596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9394" algn="l" defTabSz="8596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9242" algn="l" defTabSz="8596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9091" algn="l" defTabSz="8596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939" algn="l" defTabSz="8596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788" algn="l" defTabSz="85969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632" y="1725615"/>
            <a:ext cx="8878757" cy="1474785"/>
          </a:xfrm>
          <a:prstGeom prst="rect">
            <a:avLst/>
          </a:prstGeom>
          <a:noFill/>
        </p:spPr>
        <p:txBody>
          <a:bodyPr wrap="none" lIns="119402" tIns="59701" rIns="119402" bIns="59701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spc="196" dirty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KHOA HỌC</a:t>
            </a:r>
          </a:p>
          <a:p>
            <a:pPr algn="ctr"/>
            <a:r>
              <a:rPr lang="en-US" sz="4400" b="1" spc="196" dirty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ÔN TẬP : ĐỘNG VẬT VÀ THỰC VẬT</a:t>
            </a:r>
          </a:p>
        </p:txBody>
      </p:sp>
    </p:spTree>
    <p:extLst>
      <p:ext uri="{BB962C8B-B14F-4D97-AF65-F5344CB8AC3E}">
        <p14:creationId xmlns:p14="http://schemas.microsoft.com/office/powerpoint/2010/main" xmlns="" val="343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12" y="333600"/>
            <a:ext cx="828755" cy="11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19" y="2115496"/>
            <a:ext cx="3801756" cy="4404992"/>
          </a:xfrm>
        </p:spPr>
      </p:pic>
      <p:sp>
        <p:nvSpPr>
          <p:cNvPr id="10" name="Oval 9"/>
          <p:cNvSpPr/>
          <p:nvPr/>
        </p:nvSpPr>
        <p:spPr>
          <a:xfrm>
            <a:off x="1848207" y="4680933"/>
            <a:ext cx="797377" cy="107148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02" tIns="59701" rIns="119402" bIns="59701"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3686025" y="214547"/>
            <a:ext cx="4518472" cy="1071485"/>
          </a:xfrm>
          <a:prstGeom prst="wedgeRectCallout">
            <a:avLst>
              <a:gd name="adj1" fmla="val -61495"/>
              <a:gd name="adj2" fmla="val 2048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lvl="0"/>
            <a:r>
              <a:rPr lang="en-US" sz="2600" dirty="0" err="1" smtClean="0">
                <a:solidFill>
                  <a:prstClr val="black"/>
                </a:solidFill>
              </a:rPr>
              <a:t>ta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đang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giữ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đồng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vàng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r>
              <a:rPr lang="en-US" sz="2600" dirty="0" err="1" smtClean="0">
                <a:solidFill>
                  <a:prstClr val="black"/>
                </a:solidFill>
              </a:rPr>
              <a:t>trả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lời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đúng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ta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trả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lại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cho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429441" y="1730630"/>
            <a:ext cx="4429875" cy="4643101"/>
          </a:xfrm>
          <a:prstGeom prst="wedgeRectCallout">
            <a:avLst>
              <a:gd name="adj1" fmla="val -87060"/>
              <a:gd name="adj2" fmla="val -130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r>
              <a:rPr lang="en-US" sz="3100" dirty="0" err="1" smtClean="0"/>
              <a:t>Điền</a:t>
            </a:r>
            <a:r>
              <a:rPr lang="en-US" sz="3100" dirty="0" smtClean="0"/>
              <a:t> </a:t>
            </a:r>
            <a:r>
              <a:rPr lang="en-US" sz="3100" dirty="0" err="1" smtClean="0"/>
              <a:t>vào</a:t>
            </a:r>
            <a:r>
              <a:rPr lang="en-US" sz="3100" dirty="0" smtClean="0"/>
              <a:t> </a:t>
            </a:r>
            <a:r>
              <a:rPr lang="en-US" sz="3100" dirty="0" err="1" smtClean="0"/>
              <a:t>chỗ</a:t>
            </a:r>
            <a:r>
              <a:rPr lang="en-US" sz="3100" dirty="0" smtClean="0"/>
              <a:t> </a:t>
            </a:r>
            <a:r>
              <a:rPr lang="en-US" sz="3100" dirty="0" err="1" smtClean="0"/>
              <a:t>chấm</a:t>
            </a:r>
            <a:r>
              <a:rPr lang="en-US" sz="3100" dirty="0" smtClean="0"/>
              <a:t> </a:t>
            </a:r>
            <a:r>
              <a:rPr lang="en-US" sz="3100" dirty="0" err="1" smtClean="0"/>
              <a:t>từ</a:t>
            </a:r>
            <a:r>
              <a:rPr lang="en-US" sz="3100" dirty="0" smtClean="0"/>
              <a:t> </a:t>
            </a:r>
            <a:r>
              <a:rPr lang="en-US" sz="3100" dirty="0" err="1" smtClean="0"/>
              <a:t>ngữ</a:t>
            </a:r>
            <a:r>
              <a:rPr lang="en-US" sz="3100" dirty="0" smtClean="0"/>
              <a:t> </a:t>
            </a:r>
            <a:r>
              <a:rPr lang="en-US" sz="3100" dirty="0" err="1" smtClean="0"/>
              <a:t>thích</a:t>
            </a:r>
            <a:r>
              <a:rPr lang="en-US" sz="3100" dirty="0" smtClean="0"/>
              <a:t> </a:t>
            </a:r>
            <a:r>
              <a:rPr lang="en-US" sz="3100" dirty="0" err="1" smtClean="0"/>
              <a:t>hợp</a:t>
            </a:r>
            <a:r>
              <a:rPr lang="en-US" sz="3100" dirty="0" smtClean="0"/>
              <a:t> :</a:t>
            </a:r>
          </a:p>
          <a:p>
            <a:endParaRPr lang="en-US" sz="3100" dirty="0" smtClean="0"/>
          </a:p>
          <a:p>
            <a:r>
              <a:rPr lang="en-US" sz="3100" dirty="0" smtClean="0"/>
              <a:t>- </a:t>
            </a:r>
            <a:r>
              <a:rPr lang="en-US" sz="3100" dirty="0" err="1" smtClean="0"/>
              <a:t>Động</a:t>
            </a:r>
            <a:r>
              <a:rPr lang="en-US" sz="3100" dirty="0" smtClean="0"/>
              <a:t> </a:t>
            </a:r>
            <a:r>
              <a:rPr lang="en-US" sz="3100" dirty="0" err="1" smtClean="0"/>
              <a:t>vật</a:t>
            </a:r>
            <a:r>
              <a:rPr lang="en-US" sz="3100" dirty="0" smtClean="0"/>
              <a:t> </a:t>
            </a:r>
            <a:r>
              <a:rPr lang="en-US" sz="3100" dirty="0" err="1" smtClean="0"/>
              <a:t>có</a:t>
            </a:r>
            <a:r>
              <a:rPr lang="en-US" sz="3100" dirty="0" smtClean="0"/>
              <a:t> </a:t>
            </a:r>
            <a:r>
              <a:rPr lang="en-US" sz="3100" dirty="0" err="1" smtClean="0"/>
              <a:t>lông</a:t>
            </a:r>
            <a:r>
              <a:rPr lang="en-US" sz="3100" dirty="0" smtClean="0"/>
              <a:t> </a:t>
            </a:r>
            <a:r>
              <a:rPr lang="en-US" sz="3100" dirty="0" err="1" smtClean="0"/>
              <a:t>mao</a:t>
            </a:r>
            <a:r>
              <a:rPr lang="en-US" sz="3100" dirty="0" smtClean="0"/>
              <a:t> </a:t>
            </a:r>
            <a:r>
              <a:rPr lang="en-US" sz="3100" dirty="0" err="1" smtClean="0"/>
              <a:t>thường</a:t>
            </a:r>
            <a:r>
              <a:rPr lang="en-US" sz="3100" dirty="0" smtClean="0"/>
              <a:t> </a:t>
            </a:r>
            <a:r>
              <a:rPr lang="en-US" sz="3100" dirty="0" err="1" smtClean="0"/>
              <a:t>đẻ</a:t>
            </a:r>
            <a:r>
              <a:rPr lang="en-US" sz="3100" dirty="0" smtClean="0"/>
              <a:t> …………</a:t>
            </a:r>
          </a:p>
          <a:p>
            <a:r>
              <a:rPr lang="en-US" sz="3100" dirty="0" smtClean="0"/>
              <a:t>- </a:t>
            </a:r>
            <a:r>
              <a:rPr lang="en-US" sz="3100" dirty="0" err="1" smtClean="0"/>
              <a:t>Động</a:t>
            </a:r>
            <a:r>
              <a:rPr lang="en-US" sz="3100" dirty="0" smtClean="0"/>
              <a:t> </a:t>
            </a:r>
            <a:r>
              <a:rPr lang="en-US" sz="3100" dirty="0" err="1" smtClean="0"/>
              <a:t>vật</a:t>
            </a:r>
            <a:r>
              <a:rPr lang="en-US" sz="3100" dirty="0" smtClean="0"/>
              <a:t> </a:t>
            </a:r>
            <a:r>
              <a:rPr lang="en-US" sz="3100" dirty="0" err="1" smtClean="0"/>
              <a:t>có</a:t>
            </a:r>
            <a:r>
              <a:rPr lang="en-US" sz="3100" dirty="0" smtClean="0"/>
              <a:t> </a:t>
            </a:r>
            <a:r>
              <a:rPr lang="en-US" sz="3100" dirty="0" err="1" smtClean="0"/>
              <a:t>lông</a:t>
            </a:r>
            <a:r>
              <a:rPr lang="en-US" sz="3100" dirty="0" smtClean="0"/>
              <a:t> </a:t>
            </a:r>
            <a:r>
              <a:rPr lang="en-US" sz="3100" dirty="0" err="1" smtClean="0"/>
              <a:t>vũ</a:t>
            </a:r>
            <a:r>
              <a:rPr lang="en-US" sz="3100" dirty="0" smtClean="0"/>
              <a:t> </a:t>
            </a:r>
            <a:r>
              <a:rPr lang="en-US" sz="3100" dirty="0" err="1" smtClean="0"/>
              <a:t>thường</a:t>
            </a:r>
            <a:r>
              <a:rPr lang="en-US" sz="3100" dirty="0" smtClean="0"/>
              <a:t> </a:t>
            </a:r>
            <a:r>
              <a:rPr lang="en-US" sz="3100" dirty="0" err="1" smtClean="0"/>
              <a:t>đẻ</a:t>
            </a:r>
            <a:r>
              <a:rPr lang="en-US" sz="3100" dirty="0" smtClean="0"/>
              <a:t> …………… </a:t>
            </a:r>
            <a:r>
              <a:rPr lang="en-US" sz="3100" dirty="0" smtClean="0"/>
              <a:t>.</a:t>
            </a:r>
            <a:endParaRPr lang="en-US" sz="3100" dirty="0"/>
          </a:p>
          <a:p>
            <a:r>
              <a:rPr lang="en-US" sz="31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98401" y="4011411"/>
            <a:ext cx="1328962" cy="535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CON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4323" y="4919040"/>
            <a:ext cx="1580850" cy="595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3100" dirty="0">
                <a:solidFill>
                  <a:schemeClr val="tx1"/>
                </a:solidFill>
              </a:rPr>
              <a:t>TRỨNG</a:t>
            </a:r>
          </a:p>
        </p:txBody>
      </p:sp>
    </p:spTree>
    <p:extLst>
      <p:ext uri="{BB962C8B-B14F-4D97-AF65-F5344CB8AC3E}">
        <p14:creationId xmlns:p14="http://schemas.microsoft.com/office/powerpoint/2010/main" xmlns="" val="37037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062E-6 -1.62866E-6 L -0.07265 -1.62866E-6 C -0.10575 -1.62866E-6 -0.14531 -0.17843 -0.14531 -0.32139 L -0.14531 -0.64278 " pathEditMode="relative" rAng="0" ptsTypes="FfFF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5" y="-32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20" y="1762246"/>
            <a:ext cx="3721095" cy="4524047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12" y="333600"/>
            <a:ext cx="828755" cy="11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711452" y="127734"/>
            <a:ext cx="5936032" cy="1309593"/>
          </a:xfrm>
          <a:prstGeom prst="wedgeRectCallout">
            <a:avLst>
              <a:gd name="adj1" fmla="val -60618"/>
              <a:gd name="adj2" fmla="val 1133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lvl="0"/>
            <a:r>
              <a:rPr lang="en-US" sz="2600" dirty="0" err="1" smtClean="0">
                <a:solidFill>
                  <a:prstClr val="black"/>
                </a:solidFill>
              </a:rPr>
              <a:t>chúng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tôi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đang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giữ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đồng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vàng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r>
              <a:rPr lang="en-US" sz="2600" dirty="0" err="1" smtClean="0">
                <a:solidFill>
                  <a:prstClr val="black"/>
                </a:solidFill>
              </a:rPr>
              <a:t>trả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lời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đúng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chúng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tôi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trả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lại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cho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6489" y="4381431"/>
            <a:ext cx="797377" cy="10714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4394804" y="1881300"/>
            <a:ext cx="4607070" cy="4285939"/>
          </a:xfrm>
          <a:prstGeom prst="wedgeRectCallout">
            <a:avLst>
              <a:gd name="adj1" fmla="val -79085"/>
              <a:gd name="adj2" fmla="val -171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r>
              <a:rPr lang="en-US" sz="3100" dirty="0" err="1" smtClean="0"/>
              <a:t>ta</a:t>
            </a:r>
            <a:r>
              <a:rPr lang="en-US" sz="3100" dirty="0" smtClean="0"/>
              <a:t> </a:t>
            </a:r>
            <a:r>
              <a:rPr lang="en-US" sz="3100" dirty="0" err="1" smtClean="0"/>
              <a:t>thường</a:t>
            </a:r>
            <a:r>
              <a:rPr lang="en-US" sz="3100" dirty="0" smtClean="0"/>
              <a:t> </a:t>
            </a:r>
            <a:r>
              <a:rPr lang="en-US" sz="3100" dirty="0" err="1" smtClean="0"/>
              <a:t>nghe</a:t>
            </a:r>
            <a:r>
              <a:rPr lang="en-US" sz="3100" dirty="0" smtClean="0"/>
              <a:t> </a:t>
            </a:r>
            <a:r>
              <a:rPr lang="en-US" sz="3100" dirty="0" err="1" smtClean="0"/>
              <a:t>thấy</a:t>
            </a:r>
            <a:r>
              <a:rPr lang="en-US" sz="3100" dirty="0" smtClean="0"/>
              <a:t> </a:t>
            </a:r>
            <a:r>
              <a:rPr lang="en-US" sz="3100" dirty="0" err="1" smtClean="0"/>
              <a:t>tiếng</a:t>
            </a:r>
            <a:r>
              <a:rPr lang="en-US" sz="3100" dirty="0" smtClean="0"/>
              <a:t> </a:t>
            </a:r>
            <a:r>
              <a:rPr lang="en-US" sz="3100" dirty="0" err="1" smtClean="0"/>
              <a:t>ế</a:t>
            </a:r>
            <a:r>
              <a:rPr lang="en-US" sz="3100" dirty="0" err="1" smtClean="0"/>
              <a:t>ch</a:t>
            </a:r>
            <a:r>
              <a:rPr lang="en-US" sz="3100" dirty="0" smtClean="0"/>
              <a:t> </a:t>
            </a:r>
            <a:r>
              <a:rPr lang="en-US" sz="3100" dirty="0" err="1" smtClean="0"/>
              <a:t>kêu</a:t>
            </a:r>
            <a:r>
              <a:rPr lang="en-US" sz="3100" dirty="0" smtClean="0"/>
              <a:t> </a:t>
            </a:r>
            <a:r>
              <a:rPr lang="en-US" sz="3100" dirty="0" err="1" smtClean="0"/>
              <a:t>khi</a:t>
            </a:r>
            <a:r>
              <a:rPr lang="en-US" sz="3100" dirty="0" smtClean="0"/>
              <a:t> </a:t>
            </a:r>
            <a:r>
              <a:rPr lang="en-US" sz="3100" dirty="0" err="1" smtClean="0"/>
              <a:t>nào</a:t>
            </a:r>
            <a:r>
              <a:rPr lang="en-US" sz="3100" dirty="0" smtClean="0"/>
              <a:t> ?</a:t>
            </a:r>
          </a:p>
          <a:p>
            <a:endParaRPr lang="en-US" sz="3100" dirty="0" smtClean="0"/>
          </a:p>
          <a:p>
            <a:r>
              <a:rPr lang="en-US" sz="3100" dirty="0" smtClean="0"/>
              <a:t>- </a:t>
            </a:r>
            <a:r>
              <a:rPr lang="en-US" sz="3100" dirty="0" err="1" smtClean="0"/>
              <a:t>ta</a:t>
            </a:r>
            <a:r>
              <a:rPr lang="en-US" sz="3100" dirty="0" smtClean="0"/>
              <a:t> </a:t>
            </a:r>
            <a:r>
              <a:rPr lang="en-US" sz="3100" dirty="0" err="1" smtClean="0"/>
              <a:t>thường</a:t>
            </a:r>
            <a:r>
              <a:rPr lang="en-US" sz="3100" dirty="0" smtClean="0"/>
              <a:t> </a:t>
            </a:r>
            <a:r>
              <a:rPr lang="en-US" sz="3100" dirty="0" err="1" smtClean="0"/>
              <a:t>nghe</a:t>
            </a:r>
            <a:r>
              <a:rPr lang="en-US" sz="3100" dirty="0" smtClean="0"/>
              <a:t> </a:t>
            </a:r>
            <a:r>
              <a:rPr lang="en-US" sz="3100" dirty="0" err="1" smtClean="0"/>
              <a:t>tiếng</a:t>
            </a:r>
            <a:r>
              <a:rPr lang="en-US" sz="3100" dirty="0" smtClean="0"/>
              <a:t> </a:t>
            </a:r>
            <a:r>
              <a:rPr lang="en-US" sz="3100" dirty="0" err="1" smtClean="0"/>
              <a:t>ế</a:t>
            </a:r>
            <a:r>
              <a:rPr lang="en-US" sz="3100" dirty="0" err="1" smtClean="0"/>
              <a:t>ch</a:t>
            </a:r>
            <a:r>
              <a:rPr lang="en-US" sz="3100" dirty="0" smtClean="0"/>
              <a:t> </a:t>
            </a:r>
            <a:r>
              <a:rPr lang="en-US" sz="3100" dirty="0" err="1" smtClean="0"/>
              <a:t>kêu</a:t>
            </a:r>
            <a:r>
              <a:rPr lang="en-US" sz="3100" dirty="0" smtClean="0"/>
              <a:t> </a:t>
            </a:r>
            <a:r>
              <a:rPr lang="en-US" sz="3100" dirty="0" err="1" smtClean="0"/>
              <a:t>đầu</a:t>
            </a:r>
            <a:r>
              <a:rPr lang="en-US" sz="3100" dirty="0" smtClean="0"/>
              <a:t> </a:t>
            </a:r>
            <a:r>
              <a:rPr lang="en-US" sz="3100" dirty="0" err="1" smtClean="0"/>
              <a:t>mùa</a:t>
            </a:r>
            <a:r>
              <a:rPr lang="en-US" sz="3100" dirty="0" smtClean="0"/>
              <a:t> </a:t>
            </a:r>
            <a:r>
              <a:rPr lang="en-US" sz="3100" dirty="0" err="1" smtClean="0"/>
              <a:t>hạ</a:t>
            </a:r>
            <a:r>
              <a:rPr lang="en-US" sz="3100" dirty="0" smtClean="0"/>
              <a:t>, </a:t>
            </a:r>
            <a:r>
              <a:rPr lang="en-US" sz="3100" dirty="0" err="1" smtClean="0"/>
              <a:t>ngay</a:t>
            </a:r>
            <a:r>
              <a:rPr lang="en-US" sz="3100" dirty="0" smtClean="0"/>
              <a:t> </a:t>
            </a:r>
            <a:r>
              <a:rPr lang="en-US" sz="3100" dirty="0" err="1" smtClean="0"/>
              <a:t>sau</a:t>
            </a:r>
            <a:r>
              <a:rPr lang="en-US" sz="3100" dirty="0" smtClean="0"/>
              <a:t> </a:t>
            </a:r>
            <a:r>
              <a:rPr lang="en-US" sz="3100" dirty="0" err="1" smtClean="0"/>
              <a:t>những</a:t>
            </a:r>
            <a:r>
              <a:rPr lang="en-US" sz="3100" dirty="0" smtClean="0"/>
              <a:t> </a:t>
            </a:r>
            <a:r>
              <a:rPr lang="en-US" sz="3100" dirty="0" err="1" smtClean="0"/>
              <a:t>cơn</a:t>
            </a:r>
            <a:r>
              <a:rPr lang="en-US" sz="3100" dirty="0" smtClean="0"/>
              <a:t> </a:t>
            </a:r>
            <a:r>
              <a:rPr lang="en-US" sz="3100" dirty="0" err="1" smtClean="0"/>
              <a:t>mưa</a:t>
            </a:r>
            <a:r>
              <a:rPr lang="en-US" sz="3100" dirty="0" smtClean="0"/>
              <a:t>, </a:t>
            </a:r>
            <a:r>
              <a:rPr lang="en-US" sz="3100" dirty="0" err="1" smtClean="0"/>
              <a:t>vào</a:t>
            </a:r>
            <a:r>
              <a:rPr lang="en-US" sz="3100" dirty="0" smtClean="0"/>
              <a:t> ban </a:t>
            </a:r>
            <a:r>
              <a:rPr lang="en-US" sz="3100" dirty="0" err="1" smtClean="0"/>
              <a:t>đêm</a:t>
            </a:r>
            <a:r>
              <a:rPr lang="en-US" sz="31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22721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908E-6 1.84582E-6 L 0.00141 -0.581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29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17" y="1762246"/>
            <a:ext cx="3898290" cy="4643101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12" y="333600"/>
            <a:ext cx="828755" cy="11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445660" y="5095755"/>
            <a:ext cx="828755" cy="11037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3686025" y="333599"/>
            <a:ext cx="4695667" cy="1309593"/>
          </a:xfrm>
          <a:prstGeom prst="wedgeRectCallout">
            <a:avLst>
              <a:gd name="adj1" fmla="val -63226"/>
              <a:gd name="adj2" fmla="val 1948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lvl="0"/>
            <a:r>
              <a:rPr lang="en-US" sz="2600" dirty="0" err="1" smtClean="0">
                <a:solidFill>
                  <a:prstClr val="black"/>
                </a:solidFill>
              </a:rPr>
              <a:t>ta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đang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giữ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đồng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vàng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r>
              <a:rPr lang="en-US" sz="2600" dirty="0" err="1" smtClean="0">
                <a:solidFill>
                  <a:prstClr val="black"/>
                </a:solidFill>
              </a:rPr>
              <a:t>trả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lời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đúng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ta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trả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lại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cho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483402" y="2238533"/>
            <a:ext cx="4341277" cy="3452562"/>
          </a:xfrm>
          <a:prstGeom prst="wedgeRectCallout">
            <a:avLst>
              <a:gd name="adj1" fmla="val -81701"/>
              <a:gd name="adj2" fmla="val -37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r>
              <a:rPr lang="en-US" sz="3100" dirty="0" err="1" smtClean="0"/>
              <a:t>cây</a:t>
            </a:r>
            <a:r>
              <a:rPr lang="en-US" sz="3100" dirty="0" smtClean="0"/>
              <a:t> con </a:t>
            </a:r>
            <a:r>
              <a:rPr lang="en-US" sz="3100" dirty="0" err="1" smtClean="0"/>
              <a:t>có</a:t>
            </a:r>
            <a:r>
              <a:rPr lang="en-US" sz="3100" dirty="0" smtClean="0"/>
              <a:t> </a:t>
            </a:r>
            <a:r>
              <a:rPr lang="en-US" sz="3100" dirty="0" err="1" smtClean="0"/>
              <a:t>thể</a:t>
            </a:r>
            <a:r>
              <a:rPr lang="en-US" sz="3100" dirty="0" smtClean="0"/>
              <a:t> </a:t>
            </a:r>
            <a:r>
              <a:rPr lang="en-US" sz="3100" dirty="0" err="1" smtClean="0"/>
              <a:t>mọc</a:t>
            </a:r>
            <a:r>
              <a:rPr lang="en-US" sz="3100" dirty="0" smtClean="0"/>
              <a:t> </a:t>
            </a:r>
            <a:r>
              <a:rPr lang="en-US" sz="3100" dirty="0" err="1" smtClean="0"/>
              <a:t>lên</a:t>
            </a:r>
            <a:r>
              <a:rPr lang="en-US" sz="3100" dirty="0" smtClean="0"/>
              <a:t> </a:t>
            </a:r>
            <a:r>
              <a:rPr lang="en-US" sz="3100" dirty="0" err="1" smtClean="0"/>
              <a:t>từ</a:t>
            </a:r>
            <a:r>
              <a:rPr lang="en-US" sz="3100" dirty="0" smtClean="0"/>
              <a:t> </a:t>
            </a:r>
            <a:r>
              <a:rPr lang="en-US" sz="3100" dirty="0" err="1" smtClean="0"/>
              <a:t>đâu</a:t>
            </a:r>
            <a:r>
              <a:rPr lang="en-US" sz="3100" dirty="0" smtClean="0"/>
              <a:t> ?</a:t>
            </a:r>
          </a:p>
          <a:p>
            <a:endParaRPr lang="en-US" sz="3100" dirty="0" smtClean="0"/>
          </a:p>
          <a:p>
            <a:r>
              <a:rPr lang="en-US" sz="3100" dirty="0" err="1" smtClean="0"/>
              <a:t>cây</a:t>
            </a:r>
            <a:r>
              <a:rPr lang="en-US" sz="3100" dirty="0" smtClean="0"/>
              <a:t> con </a:t>
            </a:r>
            <a:r>
              <a:rPr lang="en-US" sz="3100" dirty="0" err="1" smtClean="0"/>
              <a:t>có</a:t>
            </a:r>
            <a:r>
              <a:rPr lang="en-US" sz="3100" dirty="0" smtClean="0"/>
              <a:t> </a:t>
            </a:r>
            <a:r>
              <a:rPr lang="en-US" sz="3100" dirty="0" err="1" smtClean="0"/>
              <a:t>thể</a:t>
            </a:r>
            <a:r>
              <a:rPr lang="en-US" sz="3100" dirty="0" smtClean="0"/>
              <a:t> </a:t>
            </a:r>
            <a:r>
              <a:rPr lang="en-US" sz="3100" dirty="0" err="1" smtClean="0"/>
              <a:t>mọc</a:t>
            </a:r>
            <a:r>
              <a:rPr lang="en-US" sz="3100" dirty="0" smtClean="0"/>
              <a:t> </a:t>
            </a:r>
            <a:r>
              <a:rPr lang="en-US" sz="3100" dirty="0" err="1" smtClean="0"/>
              <a:t>lên</a:t>
            </a:r>
            <a:r>
              <a:rPr lang="en-US" sz="3100" dirty="0" smtClean="0"/>
              <a:t> </a:t>
            </a:r>
            <a:r>
              <a:rPr lang="en-US" sz="3100" dirty="0" err="1" smtClean="0"/>
              <a:t>từ</a:t>
            </a:r>
            <a:r>
              <a:rPr lang="en-US" sz="3100" dirty="0" smtClean="0"/>
              <a:t> </a:t>
            </a:r>
            <a:r>
              <a:rPr lang="en-US" sz="3100" dirty="0" err="1" smtClean="0"/>
              <a:t>hạt</a:t>
            </a:r>
            <a:r>
              <a:rPr lang="en-US" sz="3100" dirty="0" smtClean="0"/>
              <a:t>, </a:t>
            </a:r>
            <a:r>
              <a:rPr lang="en-US" sz="3100" dirty="0" err="1" smtClean="0"/>
              <a:t>từ</a:t>
            </a:r>
            <a:r>
              <a:rPr lang="en-US" sz="3100" dirty="0" smtClean="0"/>
              <a:t> </a:t>
            </a:r>
            <a:r>
              <a:rPr lang="en-US" sz="3100" dirty="0" err="1" smtClean="0"/>
              <a:t>thân</a:t>
            </a:r>
            <a:r>
              <a:rPr lang="en-US" sz="3100" dirty="0" smtClean="0"/>
              <a:t>, </a:t>
            </a:r>
            <a:r>
              <a:rPr lang="en-US" sz="3100" dirty="0" err="1" smtClean="0"/>
              <a:t>từ</a:t>
            </a:r>
            <a:r>
              <a:rPr lang="en-US" sz="3100" dirty="0" smtClean="0"/>
              <a:t> </a:t>
            </a:r>
            <a:r>
              <a:rPr lang="en-US" sz="3100" dirty="0" err="1" smtClean="0"/>
              <a:t>rễ</a:t>
            </a:r>
            <a:r>
              <a:rPr lang="en-US" sz="3100" dirty="0" smtClean="0"/>
              <a:t> </a:t>
            </a:r>
            <a:r>
              <a:rPr lang="en-US" sz="3100" dirty="0" err="1" smtClean="0"/>
              <a:t>hoặc</a:t>
            </a:r>
            <a:r>
              <a:rPr lang="en-US" sz="3100" dirty="0" smtClean="0"/>
              <a:t> </a:t>
            </a:r>
            <a:r>
              <a:rPr lang="en-US" sz="3100" dirty="0" err="1" smtClean="0"/>
              <a:t>từ</a:t>
            </a:r>
            <a:r>
              <a:rPr lang="en-US" sz="3100" dirty="0" smtClean="0"/>
              <a:t> </a:t>
            </a:r>
            <a:r>
              <a:rPr lang="en-US" sz="3100" dirty="0" err="1" smtClean="0"/>
              <a:t>lá</a:t>
            </a:r>
            <a:r>
              <a:rPr lang="en-US" sz="3100" dirty="0" smtClean="0"/>
              <a:t>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xmlns="" val="40213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0141E-6 1.10749E-6 L -0.20344 -0.712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72" y="-35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18" y="1643192"/>
            <a:ext cx="3809691" cy="4645581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112" y="333600"/>
            <a:ext cx="828755" cy="110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597427" y="127734"/>
            <a:ext cx="4695667" cy="1309593"/>
          </a:xfrm>
          <a:prstGeom prst="wedgeRectCallout">
            <a:avLst>
              <a:gd name="adj1" fmla="val -66116"/>
              <a:gd name="adj2" fmla="val 1811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lvl="0"/>
            <a:r>
              <a:rPr lang="en-US" sz="2600" dirty="0" err="1" smtClean="0">
                <a:solidFill>
                  <a:prstClr val="black"/>
                </a:solidFill>
              </a:rPr>
              <a:t>tôi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đang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giữ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đồng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vàng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r>
              <a:rPr lang="en-US" sz="2600" dirty="0" err="1" smtClean="0">
                <a:solidFill>
                  <a:prstClr val="black"/>
                </a:solidFill>
              </a:rPr>
              <a:t>trả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lời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đúng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tôi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trả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lại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</a:rPr>
              <a:t>cho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483402" y="1784917"/>
            <a:ext cx="4341277" cy="4144214"/>
          </a:xfrm>
          <a:prstGeom prst="wedgeRectCallout">
            <a:avLst>
              <a:gd name="adj1" fmla="val -91449"/>
              <a:gd name="adj2" fmla="val -33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r>
              <a:rPr lang="en-US" sz="3100" dirty="0" err="1" smtClean="0"/>
              <a:t>Một</a:t>
            </a:r>
            <a:r>
              <a:rPr lang="en-US" sz="3100" dirty="0" smtClean="0"/>
              <a:t> </a:t>
            </a:r>
            <a:r>
              <a:rPr lang="en-US" sz="3100" dirty="0" err="1" smtClean="0"/>
              <a:t>bông</a:t>
            </a:r>
            <a:r>
              <a:rPr lang="en-US" sz="3100" dirty="0" smtClean="0"/>
              <a:t> </a:t>
            </a:r>
            <a:r>
              <a:rPr lang="en-US" sz="3100" dirty="0" err="1" smtClean="0"/>
              <a:t>hoa</a:t>
            </a:r>
            <a:r>
              <a:rPr lang="en-US" sz="3100" dirty="0" smtClean="0"/>
              <a:t> </a:t>
            </a:r>
            <a:r>
              <a:rPr lang="en-US" sz="3100" dirty="0" err="1" smtClean="0"/>
              <a:t>lưỡng</a:t>
            </a:r>
            <a:r>
              <a:rPr lang="en-US" sz="3100" dirty="0" smtClean="0"/>
              <a:t> </a:t>
            </a:r>
            <a:r>
              <a:rPr lang="en-US" sz="3100" dirty="0" err="1" smtClean="0"/>
              <a:t>tính</a:t>
            </a:r>
            <a:r>
              <a:rPr lang="en-US" sz="3100" dirty="0" smtClean="0"/>
              <a:t> </a:t>
            </a:r>
            <a:r>
              <a:rPr lang="en-US" sz="3100" dirty="0" err="1" smtClean="0"/>
              <a:t>gồm</a:t>
            </a:r>
            <a:r>
              <a:rPr lang="en-US" sz="3100" dirty="0" smtClean="0"/>
              <a:t> </a:t>
            </a:r>
            <a:r>
              <a:rPr lang="en-US" sz="3100" dirty="0" err="1" smtClean="0"/>
              <a:t>có</a:t>
            </a:r>
            <a:r>
              <a:rPr lang="en-US" sz="3100" dirty="0" smtClean="0"/>
              <a:t> :</a:t>
            </a:r>
          </a:p>
          <a:p>
            <a:endParaRPr lang="en-US" sz="3100" dirty="0" smtClean="0"/>
          </a:p>
          <a:p>
            <a:r>
              <a:rPr lang="en-US" sz="3100" dirty="0" err="1" smtClean="0"/>
              <a:t>bao</a:t>
            </a:r>
            <a:r>
              <a:rPr lang="en-US" sz="3100" dirty="0" smtClean="0"/>
              <a:t> </a:t>
            </a:r>
            <a:r>
              <a:rPr lang="en-US" sz="3100" dirty="0" err="1" smtClean="0"/>
              <a:t>phấn</a:t>
            </a:r>
            <a:r>
              <a:rPr lang="en-US" sz="3100" dirty="0" smtClean="0"/>
              <a:t> – </a:t>
            </a:r>
            <a:r>
              <a:rPr lang="en-US" sz="3100" dirty="0" err="1" smtClean="0"/>
              <a:t>chỉ</a:t>
            </a:r>
            <a:r>
              <a:rPr lang="en-US" sz="3100" dirty="0" smtClean="0"/>
              <a:t> </a:t>
            </a:r>
            <a:r>
              <a:rPr lang="en-US" sz="3100" dirty="0" err="1" smtClean="0"/>
              <a:t>nhị</a:t>
            </a:r>
            <a:r>
              <a:rPr lang="en-US" sz="3100" dirty="0" smtClean="0"/>
              <a:t> - </a:t>
            </a:r>
            <a:r>
              <a:rPr lang="en-US" sz="3100" dirty="0" err="1" smtClean="0"/>
              <a:t>đầu</a:t>
            </a:r>
            <a:r>
              <a:rPr lang="en-US" sz="3100" dirty="0" smtClean="0"/>
              <a:t> </a:t>
            </a:r>
            <a:r>
              <a:rPr lang="en-US" sz="3100" dirty="0" err="1" smtClean="0"/>
              <a:t>nhụy</a:t>
            </a:r>
            <a:r>
              <a:rPr lang="en-US" sz="3100" dirty="0" smtClean="0"/>
              <a:t> - </a:t>
            </a:r>
            <a:r>
              <a:rPr lang="en-US" sz="3100" dirty="0" err="1" smtClean="0"/>
              <a:t>vòi</a:t>
            </a:r>
            <a:r>
              <a:rPr lang="en-US" sz="3100" dirty="0" smtClean="0"/>
              <a:t> </a:t>
            </a:r>
            <a:r>
              <a:rPr lang="en-US" sz="3100" dirty="0" err="1" smtClean="0"/>
              <a:t>nhụy</a:t>
            </a:r>
            <a:r>
              <a:rPr lang="en-US" sz="3100" dirty="0" smtClean="0"/>
              <a:t> – </a:t>
            </a:r>
            <a:r>
              <a:rPr lang="en-US" sz="3100" dirty="0" err="1" smtClean="0"/>
              <a:t>bầu</a:t>
            </a:r>
            <a:r>
              <a:rPr lang="en-US" sz="3100" dirty="0" smtClean="0"/>
              <a:t> </a:t>
            </a:r>
            <a:r>
              <a:rPr lang="en-US" sz="3100" dirty="0" err="1" smtClean="0"/>
              <a:t>nhụy</a:t>
            </a:r>
            <a:r>
              <a:rPr lang="en-US" sz="3100" dirty="0" smtClean="0"/>
              <a:t> - </a:t>
            </a:r>
            <a:r>
              <a:rPr lang="en-US" sz="3100" dirty="0" err="1" smtClean="0"/>
              <a:t>noãn</a:t>
            </a:r>
            <a:r>
              <a:rPr lang="en-US" sz="3100" dirty="0" smtClean="0"/>
              <a:t> .</a:t>
            </a:r>
            <a:endParaRPr lang="en-US" sz="3100" dirty="0"/>
          </a:p>
        </p:txBody>
      </p:sp>
      <p:sp>
        <p:nvSpPr>
          <p:cNvPr id="8" name="Oval 7"/>
          <p:cNvSpPr/>
          <p:nvPr/>
        </p:nvSpPr>
        <p:spPr>
          <a:xfrm>
            <a:off x="1609304" y="4143323"/>
            <a:ext cx="885975" cy="11905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82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1998E-7 4.77742E-7 L -0.05611 4.77742E-7 C -0.08113 4.77742E-7 -0.11201 -0.15382 -0.11201 -0.2776 L -0.11201 -0.55592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0" y="-27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320" y="1762246"/>
            <a:ext cx="3128916" cy="452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855" y="214546"/>
            <a:ext cx="913662" cy="12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100" y="214546"/>
            <a:ext cx="913662" cy="12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846" y="214545"/>
            <a:ext cx="913662" cy="12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299" y="214546"/>
            <a:ext cx="913662" cy="12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5718" y="214546"/>
            <a:ext cx="913662" cy="12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90845" y="2595623"/>
            <a:ext cx="3925054" cy="3333508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12500" dirty="0"/>
              <a:t>$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553056" y="2595623"/>
            <a:ext cx="4872862" cy="3333508"/>
          </a:xfrm>
          <a:prstGeom prst="wedgeRectCallout">
            <a:avLst>
              <a:gd name="adj1" fmla="val -70189"/>
              <a:gd name="adj2" fmla="val -331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4200" dirty="0">
                <a:solidFill>
                  <a:srgbClr val="FF0000"/>
                </a:solidFill>
              </a:rPr>
              <a:t>CẢM ƠN CÁC BẠN</a:t>
            </a:r>
          </a:p>
        </p:txBody>
      </p:sp>
    </p:spTree>
    <p:extLst>
      <p:ext uri="{BB962C8B-B14F-4D97-AF65-F5344CB8AC3E}">
        <p14:creationId xmlns:p14="http://schemas.microsoft.com/office/powerpoint/2010/main" xmlns="" val="11995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088E-7 -3.09808E-6 L 0.4442 0.4491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22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2997E-7 -3.09808E-6 L 0.30858 0.431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9" y="21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115E-6 3.80022E-7 L 0.13562 0.434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1" y="21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96E-6 3.80022E-7 L -0.02907 0.451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" y="22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2341E-6 -3.09808E-6 L -0.19515 0.431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8" y="21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2514600"/>
            <a:ext cx="792480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686" y="2743200"/>
            <a:ext cx="8116514" cy="2362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dirty="0"/>
              <a:t>1 . </a:t>
            </a:r>
            <a:r>
              <a:rPr lang="en-US" sz="3100" dirty="0" err="1" smtClean="0"/>
              <a:t>Hổ</a:t>
            </a:r>
            <a:r>
              <a:rPr lang="en-US" sz="3100" dirty="0" smtClean="0"/>
              <a:t> </a:t>
            </a:r>
            <a:r>
              <a:rPr lang="en-US" sz="3100" dirty="0" err="1" smtClean="0"/>
              <a:t>sinh</a:t>
            </a:r>
            <a:r>
              <a:rPr lang="en-US" sz="3100" dirty="0" smtClean="0"/>
              <a:t> </a:t>
            </a:r>
            <a:r>
              <a:rPr lang="en-US" sz="3100" dirty="0" err="1" smtClean="0"/>
              <a:t>sản</a:t>
            </a:r>
            <a:r>
              <a:rPr lang="en-US" sz="3100" dirty="0" smtClean="0"/>
              <a:t> </a:t>
            </a:r>
            <a:r>
              <a:rPr lang="en-US" sz="3100" dirty="0" err="1" smtClean="0"/>
              <a:t>vào</a:t>
            </a:r>
            <a:r>
              <a:rPr lang="en-US" sz="3100" dirty="0" smtClean="0"/>
              <a:t> </a:t>
            </a:r>
            <a:r>
              <a:rPr lang="en-US" sz="3100" dirty="0" err="1" smtClean="0"/>
              <a:t>mùa</a:t>
            </a:r>
            <a:r>
              <a:rPr lang="en-US" sz="3100" dirty="0" smtClean="0"/>
              <a:t> </a:t>
            </a:r>
            <a:r>
              <a:rPr lang="en-US" sz="3100" dirty="0" err="1" smtClean="0"/>
              <a:t>nào</a:t>
            </a:r>
            <a:r>
              <a:rPr lang="en-US" sz="3100" dirty="0" smtClean="0"/>
              <a:t>?</a:t>
            </a:r>
            <a:endParaRPr lang="en-US" sz="3100" dirty="0"/>
          </a:p>
          <a:p>
            <a:pPr marL="0" indent="0">
              <a:buNone/>
            </a:pPr>
            <a:r>
              <a:rPr lang="en-US" sz="3100" dirty="0" smtClean="0"/>
              <a:t>2 </a:t>
            </a:r>
            <a:r>
              <a:rPr lang="en-US" sz="3100" dirty="0"/>
              <a:t>. </a:t>
            </a:r>
            <a:r>
              <a:rPr lang="en-US" sz="3100" dirty="0" err="1" smtClean="0"/>
              <a:t>Khi</a:t>
            </a:r>
            <a:r>
              <a:rPr lang="en-US" sz="3100" dirty="0" smtClean="0"/>
              <a:t> </a:t>
            </a:r>
            <a:r>
              <a:rPr lang="en-US" sz="3100" dirty="0" err="1" smtClean="0"/>
              <a:t>nào</a:t>
            </a:r>
            <a:r>
              <a:rPr lang="en-US" sz="3100" dirty="0" smtClean="0"/>
              <a:t> </a:t>
            </a:r>
            <a:r>
              <a:rPr lang="en-US" sz="3100" dirty="0" err="1" smtClean="0"/>
              <a:t>hổ</a:t>
            </a:r>
            <a:r>
              <a:rPr lang="en-US" sz="3100" dirty="0" smtClean="0"/>
              <a:t> con </a:t>
            </a:r>
            <a:r>
              <a:rPr lang="en-US" sz="3100" dirty="0" err="1" smtClean="0"/>
              <a:t>có</a:t>
            </a:r>
            <a:r>
              <a:rPr lang="en-US" sz="3100" dirty="0" smtClean="0"/>
              <a:t> </a:t>
            </a:r>
            <a:r>
              <a:rPr lang="en-US" sz="3100" dirty="0" err="1" smtClean="0"/>
              <a:t>thể</a:t>
            </a:r>
            <a:r>
              <a:rPr lang="en-US" sz="3100" dirty="0" smtClean="0"/>
              <a:t> </a:t>
            </a:r>
            <a:r>
              <a:rPr lang="en-US" sz="3100" dirty="0" err="1" smtClean="0"/>
              <a:t>sống</a:t>
            </a:r>
            <a:r>
              <a:rPr lang="en-US" sz="3100" dirty="0" smtClean="0"/>
              <a:t> </a:t>
            </a:r>
            <a:r>
              <a:rPr lang="en-US" sz="3100" dirty="0" err="1" smtClean="0"/>
              <a:t>độc</a:t>
            </a:r>
            <a:r>
              <a:rPr lang="en-US" sz="3100" dirty="0" smtClean="0"/>
              <a:t> </a:t>
            </a:r>
            <a:r>
              <a:rPr lang="en-US" sz="3100" dirty="0" err="1" smtClean="0"/>
              <a:t>lập</a:t>
            </a:r>
            <a:r>
              <a:rPr lang="en-US" sz="3100" dirty="0" smtClean="0"/>
              <a:t>?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3 . </a:t>
            </a:r>
            <a:r>
              <a:rPr lang="en-US" sz="3100" dirty="0" err="1" smtClean="0"/>
              <a:t>Hươu</a:t>
            </a:r>
            <a:r>
              <a:rPr lang="en-US" sz="3100" dirty="0" smtClean="0"/>
              <a:t> </a:t>
            </a:r>
            <a:r>
              <a:rPr lang="en-US" sz="3100" dirty="0" err="1" smtClean="0"/>
              <a:t>thường</a:t>
            </a:r>
            <a:r>
              <a:rPr lang="en-US" sz="3100" dirty="0" smtClean="0"/>
              <a:t> </a:t>
            </a:r>
            <a:r>
              <a:rPr lang="en-US" sz="3100" dirty="0" err="1" smtClean="0"/>
              <a:t>đẻ</a:t>
            </a:r>
            <a:r>
              <a:rPr lang="en-US" sz="3100" dirty="0" smtClean="0"/>
              <a:t> </a:t>
            </a:r>
            <a:r>
              <a:rPr lang="en-US" sz="3100" dirty="0" err="1" smtClean="0"/>
              <a:t>mấy</a:t>
            </a:r>
            <a:r>
              <a:rPr lang="en-US" sz="3100" dirty="0" smtClean="0"/>
              <a:t> con 1 </a:t>
            </a:r>
            <a:r>
              <a:rPr lang="en-US" sz="3100" dirty="0" err="1" smtClean="0"/>
              <a:t>lứa</a:t>
            </a:r>
            <a:r>
              <a:rPr lang="en-US" sz="3100" dirty="0" smtClean="0"/>
              <a:t>?</a:t>
            </a:r>
            <a:endParaRPr lang="en-US" sz="3100" dirty="0"/>
          </a:p>
        </p:txBody>
      </p:sp>
      <p:sp>
        <p:nvSpPr>
          <p:cNvPr id="5" name="Cloud Callout 4"/>
          <p:cNvSpPr/>
          <p:nvPr/>
        </p:nvSpPr>
        <p:spPr>
          <a:xfrm>
            <a:off x="990600" y="76200"/>
            <a:ext cx="7086600" cy="1905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8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lide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100" dirty="0" err="1" smtClean="0"/>
              <a:t>Điền</a:t>
            </a:r>
            <a:r>
              <a:rPr lang="en-US" sz="3100" dirty="0" smtClean="0"/>
              <a:t> </a:t>
            </a:r>
            <a:r>
              <a:rPr lang="en-US" sz="3100" dirty="0" err="1" smtClean="0"/>
              <a:t>từ</a:t>
            </a:r>
            <a:r>
              <a:rPr lang="en-US" sz="3100" dirty="0" smtClean="0"/>
              <a:t> </a:t>
            </a:r>
            <a:r>
              <a:rPr lang="en-US" sz="3100" dirty="0" err="1" smtClean="0"/>
              <a:t>vào</a:t>
            </a:r>
            <a:r>
              <a:rPr lang="en-US" sz="3100" dirty="0" smtClean="0"/>
              <a:t> </a:t>
            </a:r>
            <a:r>
              <a:rPr lang="en-US" sz="3100" dirty="0" err="1" smtClean="0"/>
              <a:t>chỗ</a:t>
            </a:r>
            <a:r>
              <a:rPr lang="en-US" sz="3100" dirty="0" smtClean="0"/>
              <a:t> </a:t>
            </a:r>
            <a:r>
              <a:rPr lang="en-US" sz="3100" dirty="0" err="1" smtClean="0"/>
              <a:t>chấm</a:t>
            </a:r>
            <a:r>
              <a:rPr lang="en-US" sz="3100" dirty="0" smtClean="0"/>
              <a:t> </a:t>
            </a:r>
            <a:r>
              <a:rPr lang="en-US" sz="3100" dirty="0" err="1" smtClean="0"/>
              <a:t>cho</a:t>
            </a:r>
            <a:r>
              <a:rPr lang="en-US" sz="3100" dirty="0" smtClean="0"/>
              <a:t> </a:t>
            </a:r>
            <a:r>
              <a:rPr lang="en-US" sz="3100" dirty="0" err="1" smtClean="0"/>
              <a:t>phù</a:t>
            </a:r>
            <a:r>
              <a:rPr lang="en-US" sz="3100" dirty="0" smtClean="0"/>
              <a:t> </a:t>
            </a:r>
            <a:r>
              <a:rPr lang="en-US" sz="3100" dirty="0" err="1" smtClean="0"/>
              <a:t>hợp</a:t>
            </a:r>
            <a:endParaRPr lang="en-US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23890" y="3071838"/>
            <a:ext cx="95488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700" dirty="0" err="1" smtClean="0"/>
              <a:t>Hoa</a:t>
            </a:r>
            <a:r>
              <a:rPr lang="en-US" sz="3700" dirty="0" smtClean="0"/>
              <a:t> </a:t>
            </a:r>
            <a:r>
              <a:rPr lang="en-US" sz="3700" dirty="0" err="1" smtClean="0"/>
              <a:t>là</a:t>
            </a:r>
            <a:r>
              <a:rPr lang="en-US" sz="3700" dirty="0" smtClean="0"/>
              <a:t> </a:t>
            </a:r>
            <a:r>
              <a:rPr lang="en-US" sz="3700" dirty="0" err="1" smtClean="0"/>
              <a:t>cơ</a:t>
            </a:r>
            <a:r>
              <a:rPr lang="en-US" sz="3700" dirty="0" smtClean="0"/>
              <a:t> </a:t>
            </a:r>
            <a:r>
              <a:rPr lang="en-US" sz="3700" dirty="0" err="1" smtClean="0"/>
              <a:t>quan</a:t>
            </a:r>
            <a:r>
              <a:rPr lang="en-US" sz="3700" dirty="0" smtClean="0"/>
              <a:t>…………….. </a:t>
            </a:r>
            <a:r>
              <a:rPr lang="en-US" sz="3700" dirty="0" err="1" smtClean="0"/>
              <a:t>Của</a:t>
            </a:r>
            <a:r>
              <a:rPr lang="en-US" sz="3700" dirty="0" smtClean="0"/>
              <a:t> </a:t>
            </a:r>
            <a:r>
              <a:rPr lang="en-US" sz="3700" dirty="0" err="1" smtClean="0"/>
              <a:t>thực</a:t>
            </a:r>
            <a:r>
              <a:rPr lang="en-US" sz="3700" dirty="0" smtClean="0"/>
              <a:t> </a:t>
            </a:r>
            <a:r>
              <a:rPr lang="en-US" sz="3700" dirty="0" err="1" smtClean="0"/>
              <a:t>vật</a:t>
            </a:r>
            <a:r>
              <a:rPr lang="en-US" sz="3700" dirty="0" smtClean="0"/>
              <a:t> </a:t>
            </a:r>
            <a:r>
              <a:rPr lang="en-US" sz="3700" dirty="0" err="1" smtClean="0"/>
              <a:t>có</a:t>
            </a:r>
            <a:r>
              <a:rPr lang="en-US" sz="3700" dirty="0" smtClean="0"/>
              <a:t> </a:t>
            </a:r>
            <a:r>
              <a:rPr lang="en-US" sz="3700" dirty="0" err="1" smtClean="0"/>
              <a:t>hoa</a:t>
            </a:r>
            <a:r>
              <a:rPr lang="en-US" sz="3700" dirty="0" smtClean="0"/>
              <a:t>.</a:t>
            </a:r>
            <a:endParaRPr lang="en-US" sz="3700" dirty="0" smtClean="0"/>
          </a:p>
          <a:p>
            <a:pPr marL="0" indent="0">
              <a:buNone/>
            </a:pPr>
            <a:r>
              <a:rPr lang="en-US" sz="3700" dirty="0" err="1" smtClean="0"/>
              <a:t>Cơ</a:t>
            </a:r>
            <a:r>
              <a:rPr lang="en-US" sz="3700" dirty="0" smtClean="0"/>
              <a:t> </a:t>
            </a:r>
            <a:r>
              <a:rPr lang="en-US" sz="3700" dirty="0" err="1" smtClean="0"/>
              <a:t>quan</a:t>
            </a:r>
            <a:r>
              <a:rPr lang="en-US" sz="3700" dirty="0" smtClean="0"/>
              <a:t>................</a:t>
            </a:r>
            <a:r>
              <a:rPr lang="en-US" sz="3700" dirty="0" err="1" smtClean="0"/>
              <a:t>đực</a:t>
            </a:r>
            <a:r>
              <a:rPr lang="en-US" sz="3700" dirty="0" smtClean="0"/>
              <a:t> </a:t>
            </a:r>
            <a:r>
              <a:rPr lang="en-US" sz="3700" dirty="0" err="1" smtClean="0"/>
              <a:t>gọi</a:t>
            </a:r>
            <a:r>
              <a:rPr lang="en-US" sz="3700" dirty="0" smtClean="0"/>
              <a:t> </a:t>
            </a:r>
            <a:r>
              <a:rPr lang="en-US" sz="3700" dirty="0" err="1" smtClean="0"/>
              <a:t>là</a:t>
            </a:r>
            <a:r>
              <a:rPr lang="en-US" sz="3700" dirty="0" smtClean="0"/>
              <a:t>…………… </a:t>
            </a:r>
            <a:r>
              <a:rPr lang="en-US" sz="3700" dirty="0" err="1" smtClean="0"/>
              <a:t>cơ</a:t>
            </a:r>
            <a:r>
              <a:rPr lang="en-US" sz="3700" dirty="0" smtClean="0"/>
              <a:t> </a:t>
            </a:r>
            <a:r>
              <a:rPr lang="en-US" sz="3700" dirty="0" err="1" smtClean="0"/>
              <a:t>quan</a:t>
            </a:r>
            <a:r>
              <a:rPr lang="en-US" sz="3700" dirty="0" smtClean="0"/>
              <a:t> </a:t>
            </a:r>
            <a:r>
              <a:rPr lang="en-US" sz="3700" dirty="0" err="1" smtClean="0"/>
              <a:t>sinh</a:t>
            </a:r>
            <a:r>
              <a:rPr lang="en-US" sz="3700" dirty="0" smtClean="0"/>
              <a:t> </a:t>
            </a:r>
            <a:r>
              <a:rPr lang="en-US" sz="3700" dirty="0" err="1" smtClean="0"/>
              <a:t>dục</a:t>
            </a:r>
            <a:r>
              <a:rPr lang="en-US" sz="3700" dirty="0" smtClean="0"/>
              <a:t> </a:t>
            </a:r>
            <a:r>
              <a:rPr lang="en-US" sz="3700" dirty="0" err="1" smtClean="0"/>
              <a:t>cái</a:t>
            </a:r>
            <a:r>
              <a:rPr lang="en-US" sz="3700" dirty="0" smtClean="0"/>
              <a:t> </a:t>
            </a:r>
            <a:r>
              <a:rPr lang="en-US" sz="3700" dirty="0" err="1" smtClean="0"/>
              <a:t>gọi</a:t>
            </a:r>
            <a:r>
              <a:rPr lang="en-US" sz="3700" dirty="0" smtClean="0"/>
              <a:t> </a:t>
            </a:r>
            <a:r>
              <a:rPr lang="en-US" sz="3700" dirty="0" err="1" smtClean="0"/>
              <a:t>là</a:t>
            </a:r>
            <a:r>
              <a:rPr lang="en-US" sz="3700" dirty="0" smtClean="0"/>
              <a:t>…………… </a:t>
            </a:r>
            <a:r>
              <a:rPr lang="en-US" sz="37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0050" y="1752600"/>
            <a:ext cx="1328962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100" dirty="0"/>
              <a:t>NHỊ</a:t>
            </a:r>
          </a:p>
        </p:txBody>
      </p:sp>
      <p:sp>
        <p:nvSpPr>
          <p:cNvPr id="8" name="Rectangle 7"/>
          <p:cNvSpPr/>
          <p:nvPr/>
        </p:nvSpPr>
        <p:spPr>
          <a:xfrm>
            <a:off x="5014987" y="1752599"/>
            <a:ext cx="1328962" cy="6858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100" dirty="0"/>
              <a:t>SINH SẢN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1327" y="1752600"/>
            <a:ext cx="1328962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100" dirty="0"/>
              <a:t>NHỤY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452" y="1752600"/>
            <a:ext cx="1328962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100" dirty="0"/>
              <a:t>SINH DỤC</a:t>
            </a:r>
          </a:p>
        </p:txBody>
      </p:sp>
    </p:spTree>
    <p:extLst>
      <p:ext uri="{BB962C8B-B14F-4D97-AF65-F5344CB8AC3E}">
        <p14:creationId xmlns:p14="http://schemas.microsoft.com/office/powerpoint/2010/main" xmlns="" val="18038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7086E-6 L -0.10243 4.7086E-6 C -0.14827 4.7086E-6 -0.20434 0.0444 -0.20434 0.08071 L -0.20434 0.1623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2812E-6 L 0.06632 -1.62812E-6 C 0.09635 -1.62812E-6 0.13333 0.07169 0.13333 0.12997 L 0.13333 0.261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086E-6 L 0.15191 4.7086E-6 C 0.22031 4.7086E-6 0.30451 0.07192 0.30451 0.13066 L 0.30451 0.2622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04533E-6 L -0.19393 1.04533E-6 C -0.28056 1.04533E-6 -0.38698 0.09991 -0.38698 0.18108 L -0.38698 0.36332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900" dirty="0" err="1" smtClean="0"/>
              <a:t>Điền</a:t>
            </a:r>
            <a:r>
              <a:rPr lang="en-US" sz="2900" dirty="0" smtClean="0"/>
              <a:t> </a:t>
            </a:r>
            <a:r>
              <a:rPr lang="en-US" sz="2900" dirty="0" err="1" smtClean="0"/>
              <a:t>từ</a:t>
            </a:r>
            <a:r>
              <a:rPr lang="en-US" sz="2900" dirty="0" smtClean="0"/>
              <a:t> </a:t>
            </a:r>
            <a:r>
              <a:rPr lang="en-US" sz="2900" dirty="0" err="1" smtClean="0"/>
              <a:t>nhị</a:t>
            </a:r>
            <a:r>
              <a:rPr lang="en-US" sz="2900" dirty="0" smtClean="0"/>
              <a:t> </a:t>
            </a:r>
            <a:r>
              <a:rPr lang="en-US" sz="2900" dirty="0" err="1" smtClean="0"/>
              <a:t>và</a:t>
            </a:r>
            <a:r>
              <a:rPr lang="en-US" sz="2900" dirty="0" smtClean="0"/>
              <a:t> </a:t>
            </a:r>
            <a:r>
              <a:rPr lang="en-US" sz="2900" dirty="0" err="1" smtClean="0"/>
              <a:t>nhụy</a:t>
            </a:r>
            <a:r>
              <a:rPr lang="en-US" sz="2900" dirty="0" smtClean="0"/>
              <a:t> </a:t>
            </a:r>
            <a:r>
              <a:rPr lang="en-US" sz="2900" dirty="0" err="1" smtClean="0"/>
              <a:t>thích</a:t>
            </a:r>
            <a:r>
              <a:rPr lang="en-US" sz="2900" dirty="0" smtClean="0"/>
              <a:t> </a:t>
            </a:r>
            <a:r>
              <a:rPr lang="en-US" sz="2900" dirty="0" err="1" smtClean="0"/>
              <a:t>hợp</a:t>
            </a:r>
            <a:r>
              <a:rPr lang="en-US" sz="2900" dirty="0" smtClean="0"/>
              <a:t> </a:t>
            </a:r>
            <a:r>
              <a:rPr lang="en-US" sz="2900" dirty="0" err="1" smtClean="0"/>
              <a:t>vào</a:t>
            </a:r>
            <a:r>
              <a:rPr lang="en-US" sz="2900" dirty="0" smtClean="0"/>
              <a:t> ô </a:t>
            </a:r>
            <a:r>
              <a:rPr lang="en-US" sz="2900" dirty="0" err="1" smtClean="0"/>
              <a:t>trống</a:t>
            </a:r>
            <a:endParaRPr lang="en-US" sz="2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43193"/>
            <a:ext cx="9144000" cy="5214808"/>
          </a:xfrm>
        </p:spPr>
      </p:pic>
      <p:sp>
        <p:nvSpPr>
          <p:cNvPr id="7" name="Oval 6"/>
          <p:cNvSpPr/>
          <p:nvPr/>
        </p:nvSpPr>
        <p:spPr>
          <a:xfrm>
            <a:off x="673710" y="4422597"/>
            <a:ext cx="1506157" cy="16667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3100" dirty="0"/>
              <a:t>NHỊ</a:t>
            </a:r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2179867" y="3548054"/>
            <a:ext cx="2923717" cy="1707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391401" y="1940827"/>
            <a:ext cx="1752600" cy="16072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3100" dirty="0"/>
              <a:t>NHỤY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6078157" y="2744441"/>
            <a:ext cx="1313244" cy="4464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893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900" dirty="0" err="1" smtClean="0"/>
              <a:t>Nhìn</a:t>
            </a:r>
            <a:r>
              <a:rPr lang="en-US" sz="2900" dirty="0" smtClean="0"/>
              <a:t> </a:t>
            </a:r>
            <a:r>
              <a:rPr lang="en-US" sz="2900" dirty="0" err="1" smtClean="0"/>
              <a:t>và</a:t>
            </a:r>
            <a:r>
              <a:rPr lang="en-US" sz="2900" dirty="0" smtClean="0"/>
              <a:t> </a:t>
            </a:r>
            <a:r>
              <a:rPr lang="en-US" sz="2900" dirty="0" err="1" smtClean="0"/>
              <a:t>cho</a:t>
            </a:r>
            <a:r>
              <a:rPr lang="en-US" sz="2900" dirty="0" smtClean="0"/>
              <a:t> </a:t>
            </a:r>
            <a:r>
              <a:rPr lang="en-US" sz="2900" dirty="0" err="1" smtClean="0"/>
              <a:t>biết</a:t>
            </a:r>
            <a:r>
              <a:rPr lang="en-US" sz="2900" dirty="0" smtClean="0"/>
              <a:t> </a:t>
            </a:r>
            <a:r>
              <a:rPr lang="en-US" sz="2900" dirty="0" err="1" smtClean="0"/>
              <a:t>các</a:t>
            </a:r>
            <a:r>
              <a:rPr lang="en-US" sz="2900" dirty="0" smtClean="0"/>
              <a:t> </a:t>
            </a:r>
            <a:r>
              <a:rPr lang="en-US" sz="2900" dirty="0" err="1" smtClean="0"/>
              <a:t>loài</a:t>
            </a:r>
            <a:r>
              <a:rPr lang="en-US" sz="2900" dirty="0" smtClean="0"/>
              <a:t> </a:t>
            </a:r>
            <a:r>
              <a:rPr lang="en-US" sz="2900" dirty="0" err="1" smtClean="0"/>
              <a:t>hoa</a:t>
            </a:r>
            <a:r>
              <a:rPr lang="en-US" sz="2900" dirty="0" smtClean="0"/>
              <a:t> </a:t>
            </a:r>
            <a:r>
              <a:rPr lang="en-US" sz="2900" dirty="0" err="1" smtClean="0"/>
              <a:t>sau</a:t>
            </a:r>
            <a:r>
              <a:rPr lang="en-US" sz="2900" dirty="0" smtClean="0"/>
              <a:t> </a:t>
            </a:r>
            <a:r>
              <a:rPr lang="en-US" sz="2900" dirty="0" err="1" smtClean="0"/>
              <a:t>đây</a:t>
            </a:r>
            <a:r>
              <a:rPr lang="en-US" sz="2900" dirty="0" smtClean="0"/>
              <a:t> </a:t>
            </a:r>
            <a:r>
              <a:rPr lang="en-US" sz="2900" dirty="0" err="1" smtClean="0"/>
              <a:t>thụ</a:t>
            </a:r>
            <a:r>
              <a:rPr lang="en-US" sz="2900" dirty="0" smtClean="0"/>
              <a:t> </a:t>
            </a:r>
            <a:r>
              <a:rPr lang="en-US" sz="2900" dirty="0" err="1" smtClean="0"/>
              <a:t>phấn</a:t>
            </a:r>
            <a:r>
              <a:rPr lang="en-US" sz="2900" dirty="0" smtClean="0"/>
              <a:t> </a:t>
            </a:r>
            <a:r>
              <a:rPr lang="en-US" sz="2900" dirty="0" err="1" smtClean="0"/>
              <a:t>nhờ</a:t>
            </a:r>
            <a:r>
              <a:rPr lang="en-US" sz="2900" dirty="0" smtClean="0"/>
              <a:t>:</a:t>
            </a:r>
            <a:endParaRPr lang="en-US" sz="29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16" y="1286030"/>
            <a:ext cx="3278107" cy="250013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5477" y="1218321"/>
            <a:ext cx="3286089" cy="2500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78" y="4011110"/>
            <a:ext cx="3242645" cy="2500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5136" y="4033539"/>
            <a:ext cx="3286088" cy="25135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15328" y="3172309"/>
            <a:ext cx="1470695" cy="5994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100" dirty="0" err="1" smtClean="0"/>
              <a:t>Hoa</a:t>
            </a:r>
            <a:r>
              <a:rPr lang="en-US" sz="2100" dirty="0" smtClean="0"/>
              <a:t> </a:t>
            </a:r>
            <a:r>
              <a:rPr lang="en-US" sz="2100" dirty="0" err="1" smtClean="0"/>
              <a:t>huệ</a:t>
            </a:r>
            <a:endParaRPr lang="en-US" sz="2100" dirty="0"/>
          </a:p>
        </p:txBody>
      </p:sp>
      <p:sp>
        <p:nvSpPr>
          <p:cNvPr id="12" name="Rectangle 11"/>
          <p:cNvSpPr/>
          <p:nvPr/>
        </p:nvSpPr>
        <p:spPr>
          <a:xfrm>
            <a:off x="7318521" y="3119005"/>
            <a:ext cx="1618297" cy="5994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100" dirty="0" err="1" smtClean="0"/>
              <a:t>Bông</a:t>
            </a:r>
            <a:r>
              <a:rPr lang="en-US" sz="2100" dirty="0" smtClean="0"/>
              <a:t> </a:t>
            </a:r>
            <a:r>
              <a:rPr lang="en-US" sz="2100" dirty="0" err="1" smtClean="0"/>
              <a:t>lau</a:t>
            </a:r>
            <a:endParaRPr lang="en-US" sz="2100" dirty="0"/>
          </a:p>
        </p:txBody>
      </p:sp>
      <p:sp>
        <p:nvSpPr>
          <p:cNvPr id="13" name="Rectangle 12"/>
          <p:cNvSpPr/>
          <p:nvPr/>
        </p:nvSpPr>
        <p:spPr>
          <a:xfrm>
            <a:off x="1371600" y="5943600"/>
            <a:ext cx="2057400" cy="595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100" dirty="0" err="1" smtClean="0"/>
              <a:t>Bồ</a:t>
            </a:r>
            <a:r>
              <a:rPr lang="en-US" sz="2100" dirty="0" smtClean="0"/>
              <a:t> </a:t>
            </a:r>
            <a:r>
              <a:rPr lang="en-US" sz="2100" dirty="0" err="1" smtClean="0"/>
              <a:t>công</a:t>
            </a:r>
            <a:r>
              <a:rPr lang="en-US" sz="2100" dirty="0" smtClean="0"/>
              <a:t> </a:t>
            </a:r>
            <a:r>
              <a:rPr lang="en-US" sz="2100" smtClean="0"/>
              <a:t>anh</a:t>
            </a:r>
            <a:endParaRPr lang="en-US" sz="2100" dirty="0"/>
          </a:p>
        </p:txBody>
      </p:sp>
      <p:sp>
        <p:nvSpPr>
          <p:cNvPr id="14" name="Rectangle 13"/>
          <p:cNvSpPr/>
          <p:nvPr/>
        </p:nvSpPr>
        <p:spPr>
          <a:xfrm>
            <a:off x="7111347" y="5951802"/>
            <a:ext cx="1850219" cy="5952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100" dirty="0" err="1" smtClean="0"/>
              <a:t>Hoa</a:t>
            </a:r>
            <a:r>
              <a:rPr lang="en-US" sz="2100" dirty="0" smtClean="0"/>
              <a:t> </a:t>
            </a:r>
            <a:r>
              <a:rPr lang="en-US" sz="2100" dirty="0" err="1" smtClean="0"/>
              <a:t>hồng</a:t>
            </a:r>
            <a:endParaRPr lang="en-US" sz="2100" dirty="0"/>
          </a:p>
        </p:txBody>
      </p:sp>
      <p:sp>
        <p:nvSpPr>
          <p:cNvPr id="15" name="Rectangle 14"/>
          <p:cNvSpPr/>
          <p:nvPr/>
        </p:nvSpPr>
        <p:spPr>
          <a:xfrm>
            <a:off x="3774622" y="2468387"/>
            <a:ext cx="1417560" cy="2857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100" dirty="0">
                <a:solidFill>
                  <a:srgbClr val="00B0F0"/>
                </a:solidFill>
              </a:rPr>
              <a:t>CÔN TRÙNG</a:t>
            </a:r>
          </a:p>
          <a:p>
            <a:pPr algn="ctr"/>
            <a:endParaRPr lang="en-US" sz="2100" dirty="0"/>
          </a:p>
          <a:p>
            <a:pPr algn="ctr"/>
            <a:endParaRPr lang="en-US" sz="2100" dirty="0"/>
          </a:p>
          <a:p>
            <a:pPr algn="ctr"/>
            <a:endParaRPr lang="en-US" sz="2100" dirty="0"/>
          </a:p>
          <a:p>
            <a:pPr algn="ctr"/>
            <a:r>
              <a:rPr lang="en-US" sz="2100" dirty="0">
                <a:solidFill>
                  <a:srgbClr val="00B050"/>
                </a:solidFill>
              </a:rPr>
              <a:t>GIÓ</a:t>
            </a:r>
          </a:p>
        </p:txBody>
      </p:sp>
      <p:cxnSp>
        <p:nvCxnSpPr>
          <p:cNvPr id="17" name="Straight Connector 16"/>
          <p:cNvCxnSpPr>
            <a:stCxn id="15" idx="1"/>
            <a:endCxn id="15" idx="3"/>
          </p:cNvCxnSpPr>
          <p:nvPr/>
        </p:nvCxnSpPr>
        <p:spPr>
          <a:xfrm>
            <a:off x="3774622" y="3897033"/>
            <a:ext cx="14175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6" idx="3"/>
          </p:cNvCxnSpPr>
          <p:nvPr/>
        </p:nvCxnSpPr>
        <p:spPr>
          <a:xfrm flipH="1" flipV="1">
            <a:off x="3386023" y="2536096"/>
            <a:ext cx="388599" cy="77385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" idx="1"/>
          </p:cNvCxnSpPr>
          <p:nvPr/>
        </p:nvCxnSpPr>
        <p:spPr>
          <a:xfrm>
            <a:off x="5192183" y="3172309"/>
            <a:ext cx="492954" cy="211799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7" idx="1"/>
          </p:cNvCxnSpPr>
          <p:nvPr/>
        </p:nvCxnSpPr>
        <p:spPr>
          <a:xfrm flipV="1">
            <a:off x="5192182" y="2468388"/>
            <a:ext cx="483295" cy="215115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179867" y="2468387"/>
            <a:ext cx="509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9" idx="3"/>
          </p:cNvCxnSpPr>
          <p:nvPr/>
        </p:nvCxnSpPr>
        <p:spPr>
          <a:xfrm flipH="1">
            <a:off x="3386023" y="4619540"/>
            <a:ext cx="388599" cy="6416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7752" y="1286031"/>
            <a:ext cx="530332" cy="6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85137" y="1218322"/>
            <a:ext cx="579875" cy="6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43378" y="4033537"/>
            <a:ext cx="532501" cy="6572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85136" y="4033540"/>
            <a:ext cx="532501" cy="704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9305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900" dirty="0" err="1" smtClean="0">
                <a:solidFill>
                  <a:prstClr val="black"/>
                </a:solidFill>
              </a:rPr>
              <a:t>Điền</a:t>
            </a:r>
            <a:r>
              <a:rPr lang="en-US" sz="2900" dirty="0" smtClean="0">
                <a:solidFill>
                  <a:prstClr val="black"/>
                </a:solidFill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</a:rPr>
              <a:t>từ</a:t>
            </a:r>
            <a:r>
              <a:rPr lang="en-US" sz="2900" dirty="0" smtClean="0">
                <a:solidFill>
                  <a:prstClr val="black"/>
                </a:solidFill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</a:rPr>
              <a:t>ngữ</a:t>
            </a:r>
            <a:r>
              <a:rPr lang="en-US" sz="2900" dirty="0" smtClean="0">
                <a:solidFill>
                  <a:prstClr val="black"/>
                </a:solidFill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</a:rPr>
              <a:t>vào</a:t>
            </a:r>
            <a:r>
              <a:rPr lang="en-US" sz="2900" dirty="0" smtClean="0">
                <a:solidFill>
                  <a:prstClr val="black"/>
                </a:solidFill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</a:rPr>
              <a:t>chỗ</a:t>
            </a:r>
            <a:r>
              <a:rPr lang="en-US" sz="2900" dirty="0" smtClean="0">
                <a:solidFill>
                  <a:prstClr val="black"/>
                </a:solidFill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</a:rPr>
              <a:t>chấm</a:t>
            </a:r>
            <a:r>
              <a:rPr lang="en-US" sz="2900" dirty="0" smtClean="0">
                <a:solidFill>
                  <a:prstClr val="black"/>
                </a:solidFill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</a:rPr>
              <a:t>thích</a:t>
            </a:r>
            <a:r>
              <a:rPr lang="en-US" sz="2900" dirty="0" smtClean="0">
                <a:solidFill>
                  <a:prstClr val="black"/>
                </a:solidFill>
              </a:rPr>
              <a:t> </a:t>
            </a:r>
            <a:r>
              <a:rPr lang="en-US" sz="2900" dirty="0" err="1" smtClean="0">
                <a:solidFill>
                  <a:prstClr val="black"/>
                </a:solidFill>
              </a:rPr>
              <a:t>hợp</a:t>
            </a:r>
            <a:r>
              <a:rPr lang="en-US" sz="2900" dirty="0" smtClean="0">
                <a:solidFill>
                  <a:prstClr val="black"/>
                </a:solidFill>
              </a:rPr>
              <a:t>: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01589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3100" dirty="0" err="1" smtClean="0"/>
              <a:t>Đa</a:t>
            </a:r>
            <a:r>
              <a:rPr lang="en-US" sz="3100" dirty="0" smtClean="0"/>
              <a:t> </a:t>
            </a:r>
            <a:r>
              <a:rPr lang="en-US" sz="3100" dirty="0" err="1" smtClean="0"/>
              <a:t>số</a:t>
            </a:r>
            <a:r>
              <a:rPr lang="en-US" sz="3100" dirty="0" smtClean="0"/>
              <a:t> </a:t>
            </a:r>
            <a:r>
              <a:rPr lang="en-US" sz="3100" dirty="0" err="1" smtClean="0"/>
              <a:t>các</a:t>
            </a:r>
            <a:r>
              <a:rPr lang="en-US" sz="3100" dirty="0" smtClean="0"/>
              <a:t> </a:t>
            </a:r>
            <a:r>
              <a:rPr lang="en-US" sz="3100" dirty="0" err="1" smtClean="0"/>
              <a:t>loài</a:t>
            </a:r>
            <a:r>
              <a:rPr lang="en-US" sz="3100" dirty="0" smtClean="0"/>
              <a:t> </a:t>
            </a:r>
            <a:r>
              <a:rPr lang="en-US" sz="3100" dirty="0" err="1" smtClean="0"/>
              <a:t>đều</a:t>
            </a:r>
            <a:r>
              <a:rPr lang="en-US" sz="3100" dirty="0" smtClean="0"/>
              <a:t> </a:t>
            </a:r>
            <a:r>
              <a:rPr lang="en-US" sz="3100" dirty="0" err="1" smtClean="0"/>
              <a:t>chia</a:t>
            </a:r>
            <a:r>
              <a:rPr lang="en-US" sz="3100" dirty="0" smtClean="0"/>
              <a:t> </a:t>
            </a:r>
            <a:r>
              <a:rPr lang="en-US" sz="3100" dirty="0" err="1" smtClean="0"/>
              <a:t>thành</a:t>
            </a:r>
            <a:r>
              <a:rPr lang="en-US" sz="3100" dirty="0" smtClean="0"/>
              <a:t> </a:t>
            </a:r>
            <a:r>
              <a:rPr lang="en-US" sz="3100" dirty="0" err="1" smtClean="0"/>
              <a:t>hai</a:t>
            </a:r>
            <a:r>
              <a:rPr lang="en-US" sz="3100" dirty="0" smtClean="0"/>
              <a:t> </a:t>
            </a:r>
            <a:r>
              <a:rPr lang="en-US" sz="3100" dirty="0" err="1" smtClean="0"/>
              <a:t>giống</a:t>
            </a:r>
            <a:r>
              <a:rPr lang="en-US" sz="3100" dirty="0" smtClean="0"/>
              <a:t>:</a:t>
            </a:r>
            <a:r>
              <a:rPr lang="en-US" sz="3100" dirty="0" smtClean="0"/>
              <a:t>………………...</a:t>
            </a:r>
          </a:p>
          <a:p>
            <a:pPr>
              <a:buFontTx/>
              <a:buChar char="-"/>
            </a:pPr>
            <a:r>
              <a:rPr lang="en-US" sz="3100" dirty="0" smtClean="0"/>
              <a:t>Con </a:t>
            </a:r>
            <a:r>
              <a:rPr lang="en-US" sz="3100" dirty="0" err="1" smtClean="0"/>
              <a:t>đực</a:t>
            </a:r>
            <a:r>
              <a:rPr lang="en-US" sz="3100" dirty="0" smtClean="0"/>
              <a:t> </a:t>
            </a:r>
            <a:r>
              <a:rPr lang="en-US" sz="3100" dirty="0" err="1" smtClean="0"/>
              <a:t>có</a:t>
            </a:r>
            <a:r>
              <a:rPr lang="en-US" sz="3100" dirty="0" smtClean="0"/>
              <a:t> </a:t>
            </a:r>
            <a:r>
              <a:rPr lang="en-US" sz="3100" dirty="0" err="1" smtClean="0"/>
              <a:t>cơ</a:t>
            </a:r>
            <a:r>
              <a:rPr lang="en-US" sz="3100" dirty="0" smtClean="0"/>
              <a:t> </a:t>
            </a:r>
            <a:r>
              <a:rPr lang="en-US" sz="3100" dirty="0" err="1" smtClean="0"/>
              <a:t>quan</a:t>
            </a:r>
            <a:r>
              <a:rPr lang="en-US" sz="3100" dirty="0" smtClean="0"/>
              <a:t> </a:t>
            </a:r>
            <a:r>
              <a:rPr lang="en-US" sz="3100" dirty="0" err="1" smtClean="0"/>
              <a:t>sinh</a:t>
            </a:r>
            <a:r>
              <a:rPr lang="en-US" sz="3100" dirty="0" smtClean="0"/>
              <a:t> </a:t>
            </a:r>
            <a:r>
              <a:rPr lang="en-US" sz="3100" dirty="0" err="1" smtClean="0"/>
              <a:t>dục</a:t>
            </a:r>
            <a:r>
              <a:rPr lang="en-US" sz="3100" dirty="0" smtClean="0"/>
              <a:t> </a:t>
            </a:r>
            <a:r>
              <a:rPr lang="en-US" sz="3100" dirty="0" err="1" smtClean="0"/>
              <a:t>đực</a:t>
            </a:r>
            <a:r>
              <a:rPr lang="en-US" sz="3100" dirty="0" smtClean="0"/>
              <a:t> </a:t>
            </a:r>
            <a:r>
              <a:rPr lang="en-US" sz="3100" dirty="0" err="1" smtClean="0"/>
              <a:t>tạo</a:t>
            </a:r>
            <a:r>
              <a:rPr lang="en-US" sz="3100" dirty="0" smtClean="0"/>
              <a:t> </a:t>
            </a:r>
            <a:r>
              <a:rPr lang="en-US" sz="3100" dirty="0" err="1" smtClean="0"/>
              <a:t>ra</a:t>
            </a:r>
            <a:r>
              <a:rPr lang="en-US" sz="3100" dirty="0" smtClean="0"/>
              <a:t>……………….. </a:t>
            </a:r>
            <a:r>
              <a:rPr lang="en-US" sz="3100" dirty="0"/>
              <a:t>. </a:t>
            </a:r>
            <a:r>
              <a:rPr lang="en-US" sz="3100" dirty="0" smtClean="0"/>
              <a:t>Con </a:t>
            </a:r>
            <a:r>
              <a:rPr lang="en-US" sz="3100" dirty="0" err="1" smtClean="0"/>
              <a:t>cái</a:t>
            </a:r>
            <a:r>
              <a:rPr lang="en-US" sz="3100" dirty="0" smtClean="0"/>
              <a:t> </a:t>
            </a:r>
            <a:r>
              <a:rPr lang="en-US" sz="3100" dirty="0" err="1" smtClean="0"/>
              <a:t>có</a:t>
            </a:r>
            <a:r>
              <a:rPr lang="en-US" sz="3100" dirty="0" smtClean="0"/>
              <a:t> </a:t>
            </a:r>
            <a:r>
              <a:rPr lang="en-US" sz="3100" dirty="0" err="1" smtClean="0"/>
              <a:t>cơ</a:t>
            </a:r>
            <a:r>
              <a:rPr lang="en-US" sz="3100" dirty="0" smtClean="0"/>
              <a:t> </a:t>
            </a:r>
            <a:r>
              <a:rPr lang="en-US" sz="3100" dirty="0" err="1" smtClean="0"/>
              <a:t>quan</a:t>
            </a:r>
            <a:r>
              <a:rPr lang="en-US" sz="3100" dirty="0" smtClean="0"/>
              <a:t> </a:t>
            </a:r>
            <a:r>
              <a:rPr lang="en-US" sz="3100" dirty="0" err="1" smtClean="0"/>
              <a:t>sinh</a:t>
            </a:r>
            <a:r>
              <a:rPr lang="en-US" sz="3100" dirty="0" smtClean="0"/>
              <a:t> </a:t>
            </a:r>
            <a:r>
              <a:rPr lang="en-US" sz="3100" dirty="0" err="1" smtClean="0"/>
              <a:t>dục</a:t>
            </a:r>
            <a:r>
              <a:rPr lang="en-US" sz="3100" dirty="0" smtClean="0"/>
              <a:t> </a:t>
            </a:r>
            <a:r>
              <a:rPr lang="en-US" sz="3100" dirty="0" err="1" smtClean="0"/>
              <a:t>cái</a:t>
            </a:r>
            <a:r>
              <a:rPr lang="en-US" sz="3100" dirty="0" smtClean="0"/>
              <a:t> </a:t>
            </a:r>
            <a:r>
              <a:rPr lang="en-US" sz="3100" dirty="0" err="1" smtClean="0"/>
              <a:t>tạo</a:t>
            </a:r>
            <a:r>
              <a:rPr lang="en-US" sz="3100" dirty="0" smtClean="0"/>
              <a:t> </a:t>
            </a:r>
            <a:r>
              <a:rPr lang="en-US" sz="3100" dirty="0" err="1" smtClean="0"/>
              <a:t>ra</a:t>
            </a:r>
            <a:r>
              <a:rPr lang="en-US" sz="3100" dirty="0" smtClean="0"/>
              <a:t>……………….. </a:t>
            </a:r>
            <a:r>
              <a:rPr lang="en-US" sz="3100" dirty="0"/>
              <a:t>.</a:t>
            </a:r>
          </a:p>
          <a:p>
            <a:pPr>
              <a:buFontTx/>
              <a:buChar char="-"/>
            </a:pPr>
            <a:r>
              <a:rPr lang="en-US" sz="3100" dirty="0" err="1" smtClean="0"/>
              <a:t>Hiện</a:t>
            </a:r>
            <a:r>
              <a:rPr lang="en-US" sz="3100" dirty="0" smtClean="0"/>
              <a:t> </a:t>
            </a:r>
            <a:r>
              <a:rPr lang="en-US" sz="3100" dirty="0" err="1" smtClean="0"/>
              <a:t>tượng</a:t>
            </a:r>
            <a:r>
              <a:rPr lang="en-US" sz="3100" dirty="0" smtClean="0"/>
              <a:t> </a:t>
            </a:r>
            <a:r>
              <a:rPr lang="en-US" sz="3100" dirty="0" err="1" smtClean="0"/>
              <a:t>tinh</a:t>
            </a:r>
            <a:r>
              <a:rPr lang="en-US" sz="3100" dirty="0" smtClean="0"/>
              <a:t> </a:t>
            </a:r>
            <a:r>
              <a:rPr lang="en-US" sz="3100" dirty="0" err="1" smtClean="0"/>
              <a:t>trùng</a:t>
            </a:r>
            <a:r>
              <a:rPr lang="en-US" sz="3100" dirty="0" smtClean="0"/>
              <a:t> </a:t>
            </a:r>
            <a:r>
              <a:rPr lang="en-US" sz="3100" dirty="0" err="1" smtClean="0"/>
              <a:t>kết</a:t>
            </a:r>
            <a:r>
              <a:rPr lang="en-US" sz="3100" dirty="0" smtClean="0"/>
              <a:t> </a:t>
            </a:r>
            <a:r>
              <a:rPr lang="en-US" sz="3100" dirty="0" err="1" smtClean="0"/>
              <a:t>hợp</a:t>
            </a:r>
            <a:r>
              <a:rPr lang="en-US" sz="3100" dirty="0" smtClean="0"/>
              <a:t> </a:t>
            </a:r>
            <a:r>
              <a:rPr lang="en-US" sz="3100" dirty="0" err="1" smtClean="0"/>
              <a:t>với</a:t>
            </a:r>
            <a:r>
              <a:rPr lang="en-US" sz="3100" dirty="0" smtClean="0"/>
              <a:t> </a:t>
            </a:r>
            <a:r>
              <a:rPr lang="en-US" sz="3100" dirty="0" err="1" smtClean="0"/>
              <a:t>trứng</a:t>
            </a:r>
            <a:r>
              <a:rPr lang="en-US" sz="3100" dirty="0" smtClean="0"/>
              <a:t> </a:t>
            </a:r>
            <a:r>
              <a:rPr lang="en-US" sz="3100" dirty="0" err="1" smtClean="0"/>
              <a:t>gọi</a:t>
            </a:r>
            <a:r>
              <a:rPr lang="en-US" sz="3100" dirty="0" smtClean="0"/>
              <a:t> </a:t>
            </a:r>
            <a:r>
              <a:rPr lang="en-US" sz="3100" dirty="0" err="1" smtClean="0"/>
              <a:t>là</a:t>
            </a:r>
            <a:r>
              <a:rPr lang="en-US" sz="3100" dirty="0" smtClean="0"/>
              <a:t> </a:t>
            </a:r>
            <a:r>
              <a:rPr lang="en-US" sz="3100" dirty="0" err="1" smtClean="0"/>
              <a:t>sự</a:t>
            </a:r>
            <a:r>
              <a:rPr lang="en-US" sz="3100" dirty="0" smtClean="0"/>
              <a:t> </a:t>
            </a:r>
            <a:r>
              <a:rPr lang="en-US" sz="3100" dirty="0"/>
              <a:t>……………… . </a:t>
            </a:r>
            <a:r>
              <a:rPr lang="en-US" sz="3100" dirty="0" err="1" smtClean="0"/>
              <a:t>Hợp</a:t>
            </a:r>
            <a:r>
              <a:rPr lang="en-US" sz="3100" dirty="0" smtClean="0"/>
              <a:t> </a:t>
            </a:r>
            <a:r>
              <a:rPr lang="en-US" sz="3100" dirty="0" err="1" smtClean="0"/>
              <a:t>tử</a:t>
            </a:r>
            <a:r>
              <a:rPr lang="en-US" sz="3100" dirty="0" smtClean="0"/>
              <a:t> </a:t>
            </a:r>
            <a:r>
              <a:rPr lang="en-US" sz="3100" dirty="0" err="1" smtClean="0"/>
              <a:t>phân</a:t>
            </a:r>
            <a:r>
              <a:rPr lang="en-US" sz="3100" dirty="0" smtClean="0"/>
              <a:t> </a:t>
            </a:r>
            <a:r>
              <a:rPr lang="en-US" sz="3100" dirty="0" err="1" smtClean="0"/>
              <a:t>chia</a:t>
            </a:r>
            <a:r>
              <a:rPr lang="en-US" sz="3100" dirty="0" smtClean="0"/>
              <a:t> </a:t>
            </a:r>
            <a:r>
              <a:rPr lang="en-US" sz="3100" dirty="0" err="1" smtClean="0"/>
              <a:t>nhiều</a:t>
            </a:r>
            <a:r>
              <a:rPr lang="en-US" sz="3100" dirty="0" smtClean="0"/>
              <a:t> </a:t>
            </a:r>
            <a:r>
              <a:rPr lang="en-US" sz="3100" dirty="0" err="1" smtClean="0"/>
              <a:t>lần</a:t>
            </a:r>
            <a:r>
              <a:rPr lang="en-US" sz="3100" dirty="0" smtClean="0"/>
              <a:t> </a:t>
            </a:r>
            <a:r>
              <a:rPr lang="en-US" sz="3100" dirty="0" err="1" smtClean="0"/>
              <a:t>và</a:t>
            </a:r>
            <a:r>
              <a:rPr lang="en-US" sz="3100" dirty="0" smtClean="0"/>
              <a:t> </a:t>
            </a:r>
            <a:r>
              <a:rPr lang="en-US" sz="3100" dirty="0" err="1" smtClean="0"/>
              <a:t>phát</a:t>
            </a:r>
            <a:r>
              <a:rPr lang="en-US" sz="3100" dirty="0" smtClean="0"/>
              <a:t> </a:t>
            </a:r>
            <a:r>
              <a:rPr lang="en-US" sz="3100" dirty="0" err="1" smtClean="0"/>
              <a:t>triển</a:t>
            </a:r>
            <a:r>
              <a:rPr lang="en-US" sz="3100" dirty="0" smtClean="0"/>
              <a:t> </a:t>
            </a:r>
            <a:r>
              <a:rPr lang="en-US" sz="3100" dirty="0" err="1" smtClean="0"/>
              <a:t>thành</a:t>
            </a:r>
            <a:r>
              <a:rPr lang="en-US" sz="3100" dirty="0" smtClean="0"/>
              <a:t> </a:t>
            </a:r>
            <a:r>
              <a:rPr lang="en-US" sz="3100" dirty="0" smtClean="0"/>
              <a:t>..…………….., </a:t>
            </a:r>
            <a:r>
              <a:rPr lang="en-US" sz="3100" dirty="0" err="1" smtClean="0"/>
              <a:t>mang</a:t>
            </a:r>
            <a:r>
              <a:rPr lang="en-US" sz="3100" dirty="0" smtClean="0"/>
              <a:t> </a:t>
            </a:r>
            <a:r>
              <a:rPr lang="en-US" sz="3100" dirty="0" err="1" smtClean="0"/>
              <a:t>những</a:t>
            </a:r>
            <a:r>
              <a:rPr lang="en-US" sz="3100" dirty="0" smtClean="0"/>
              <a:t> </a:t>
            </a:r>
            <a:r>
              <a:rPr lang="en-US" sz="3100" dirty="0" err="1" smtClean="0"/>
              <a:t>đặc</a:t>
            </a:r>
            <a:r>
              <a:rPr lang="en-US" sz="3100" dirty="0" smtClean="0"/>
              <a:t> </a:t>
            </a:r>
            <a:r>
              <a:rPr lang="en-US" sz="3100" dirty="0" err="1" smtClean="0"/>
              <a:t>tính</a:t>
            </a:r>
            <a:r>
              <a:rPr lang="en-US" sz="3100" dirty="0" smtClean="0"/>
              <a:t> </a:t>
            </a:r>
            <a:r>
              <a:rPr lang="en-US" sz="3100" dirty="0" err="1" smtClean="0"/>
              <a:t>của</a:t>
            </a:r>
            <a:r>
              <a:rPr lang="en-US" sz="3100" dirty="0" smtClean="0"/>
              <a:t> </a:t>
            </a:r>
            <a:r>
              <a:rPr lang="en-US" sz="3100" dirty="0" err="1" smtClean="0"/>
              <a:t>bố</a:t>
            </a:r>
            <a:r>
              <a:rPr lang="en-US" sz="3100" dirty="0" smtClean="0"/>
              <a:t> </a:t>
            </a:r>
            <a:r>
              <a:rPr lang="en-US" sz="3100" dirty="0" err="1" smtClean="0"/>
              <a:t>và</a:t>
            </a:r>
            <a:r>
              <a:rPr lang="en-US" sz="3100" dirty="0" smtClean="0"/>
              <a:t> </a:t>
            </a:r>
            <a:r>
              <a:rPr lang="en-US" sz="3100" dirty="0" err="1" smtClean="0"/>
              <a:t>mẹ</a:t>
            </a:r>
            <a:r>
              <a:rPr lang="en-US" sz="3100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5412" y="1701589"/>
            <a:ext cx="1683352" cy="476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1800" dirty="0"/>
              <a:t>TRỨNG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8764" y="1698265"/>
            <a:ext cx="1683352" cy="476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1800" dirty="0"/>
              <a:t>THỤ TINH</a:t>
            </a:r>
          </a:p>
        </p:txBody>
      </p:sp>
      <p:sp>
        <p:nvSpPr>
          <p:cNvPr id="7" name="Rectangle 6"/>
          <p:cNvSpPr/>
          <p:nvPr/>
        </p:nvSpPr>
        <p:spPr>
          <a:xfrm>
            <a:off x="3682117" y="1698265"/>
            <a:ext cx="1683352" cy="4762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1800" dirty="0"/>
              <a:t>CƠ THỂ MỚI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6994" y="1689462"/>
            <a:ext cx="1683352" cy="488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1800" dirty="0"/>
              <a:t>TINH TRÙNG</a:t>
            </a:r>
          </a:p>
        </p:txBody>
      </p:sp>
      <p:sp>
        <p:nvSpPr>
          <p:cNvPr id="9" name="Rectangle 8"/>
          <p:cNvSpPr/>
          <p:nvPr/>
        </p:nvSpPr>
        <p:spPr>
          <a:xfrm>
            <a:off x="7052730" y="1676927"/>
            <a:ext cx="1683352" cy="4887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1800" dirty="0"/>
              <a:t>ĐỰC VÀ CÁI</a:t>
            </a:r>
          </a:p>
        </p:txBody>
      </p:sp>
    </p:spTree>
    <p:extLst>
      <p:ext uri="{BB962C8B-B14F-4D97-AF65-F5344CB8AC3E}">
        <p14:creationId xmlns:p14="http://schemas.microsoft.com/office/powerpoint/2010/main" xmlns="" val="34589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8751E-6 L -0.025 -3.48751E-6 C -0.03611 -3.48751E-6 -0.0467 0.01943 -0.0467 0.03654 L -0.0467 0.075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62627E-6 L 0.07657 -3.62627E-6 C 0.11146 -3.62627E-6 0.15434 0.04071 0.15434 0.07424 L 0.15434 0.15125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0435E-6 L 0.33125 1.30435E-6 C 0.48056 1.30435E-6 0.66511 0.06175 0.66511 0.11216 L 0.66511 0.22803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83904E-6 L -0.09323 3.83904E-6 C -0.13576 3.83904E-6 -0.18559 0.10152 -0.18559 0.18547 L -0.18559 0.3728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83904E-6 L -0.12465 3.83904E-6 C -0.18681 3.83904E-6 -0.25295 0.12396 -0.25295 0.22433 L -0.25295 0.450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đẻ</a:t>
            </a:r>
            <a:r>
              <a:rPr lang="en-US" dirty="0" smtClean="0"/>
              <a:t> </a:t>
            </a:r>
            <a:r>
              <a:rPr lang="en-US" dirty="0" err="1" smtClean="0"/>
              <a:t>trứng</a:t>
            </a:r>
            <a:r>
              <a:rPr lang="en-US" dirty="0" smtClean="0"/>
              <a:t>, </a:t>
            </a:r>
            <a:r>
              <a:rPr lang="en-US" dirty="0" err="1" smtClean="0"/>
              <a:t>loài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đẻ</a:t>
            </a:r>
            <a:r>
              <a:rPr lang="en-US" dirty="0" smtClean="0"/>
              <a:t> con?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112" y="1643193"/>
            <a:ext cx="3809692" cy="23054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783" y="4062457"/>
            <a:ext cx="3809692" cy="2357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390" y="1591889"/>
            <a:ext cx="3771288" cy="2313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4112" y="4262377"/>
            <a:ext cx="3809692" cy="23133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7784" y="1652483"/>
            <a:ext cx="558914" cy="765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5923" y="1591889"/>
            <a:ext cx="558914" cy="765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259" y="4067568"/>
            <a:ext cx="558914" cy="765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5922" y="4062456"/>
            <a:ext cx="558914" cy="7707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1108" y="3534141"/>
            <a:ext cx="1567426" cy="371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SƯ TỬ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21146" y="3534140"/>
            <a:ext cx="2170708" cy="371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HƯƠU CAO CỔ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6048185"/>
            <a:ext cx="2692133" cy="371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CHIM CÁNH CỤT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959" y="6049607"/>
            <a:ext cx="1904846" cy="371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CÁ VÀNG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01108" y="3540800"/>
            <a:ext cx="1567426" cy="371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ĐẺ CON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21146" y="3534141"/>
            <a:ext cx="2176532" cy="371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ĐẺ CON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76400" y="6049607"/>
            <a:ext cx="2691075" cy="373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ĐẺ TRỨNG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8959" y="6048185"/>
            <a:ext cx="1925628" cy="371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pPr algn="ctr"/>
            <a:r>
              <a:rPr lang="en-US" sz="2400" dirty="0"/>
              <a:t>ĐẺ TRỨNG</a:t>
            </a:r>
          </a:p>
        </p:txBody>
      </p:sp>
    </p:spTree>
    <p:extLst>
      <p:ext uri="{BB962C8B-B14F-4D97-AF65-F5344CB8AC3E}">
        <p14:creationId xmlns:p14="http://schemas.microsoft.com/office/powerpoint/2010/main" xmlns="" val="250834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TRUY TÌM KHO BÁU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25" y="1881300"/>
            <a:ext cx="3237044" cy="4686506"/>
          </a:xfrm>
        </p:spPr>
      </p:pic>
      <p:sp>
        <p:nvSpPr>
          <p:cNvPr id="5" name="Rectangular Callout 4"/>
          <p:cNvSpPr/>
          <p:nvPr/>
        </p:nvSpPr>
        <p:spPr>
          <a:xfrm>
            <a:off x="3597427" y="1881300"/>
            <a:ext cx="5227252" cy="4647863"/>
          </a:xfrm>
          <a:prstGeom prst="wedgeRectCallout">
            <a:avLst>
              <a:gd name="adj1" fmla="val -70079"/>
              <a:gd name="adj2" fmla="val 59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r>
              <a:rPr lang="en-US" sz="3700" dirty="0" err="1" smtClean="0"/>
              <a:t>mình</a:t>
            </a:r>
            <a:r>
              <a:rPr lang="en-US" sz="3700" dirty="0" smtClean="0"/>
              <a:t> </a:t>
            </a:r>
            <a:r>
              <a:rPr lang="en-US" sz="3700" dirty="0" err="1" smtClean="0"/>
              <a:t>đã</a:t>
            </a:r>
            <a:r>
              <a:rPr lang="en-US" sz="3700" dirty="0" smtClean="0"/>
              <a:t> </a:t>
            </a:r>
            <a:r>
              <a:rPr lang="en-US" sz="3700" dirty="0" err="1" smtClean="0"/>
              <a:t>đánh</a:t>
            </a:r>
            <a:r>
              <a:rPr lang="en-US" sz="3700" dirty="0" smtClean="0"/>
              <a:t> </a:t>
            </a:r>
            <a:r>
              <a:rPr lang="en-US" sz="3700" dirty="0" err="1" smtClean="0"/>
              <a:t>rơi</a:t>
            </a:r>
            <a:r>
              <a:rPr lang="en-US" sz="3700" dirty="0" smtClean="0"/>
              <a:t> 5 </a:t>
            </a:r>
            <a:r>
              <a:rPr lang="en-US" sz="3700" dirty="0" err="1" smtClean="0"/>
              <a:t>đồng</a:t>
            </a:r>
            <a:r>
              <a:rPr lang="en-US" sz="3700" dirty="0" smtClean="0"/>
              <a:t> </a:t>
            </a:r>
            <a:r>
              <a:rPr lang="en-US" sz="3700" dirty="0" err="1" smtClean="0"/>
              <a:t>vàng</a:t>
            </a:r>
            <a:r>
              <a:rPr lang="en-US" sz="3700" dirty="0" smtClean="0"/>
              <a:t> </a:t>
            </a:r>
            <a:r>
              <a:rPr lang="en-US" sz="3700" dirty="0" err="1" smtClean="0"/>
              <a:t>rồi</a:t>
            </a:r>
            <a:r>
              <a:rPr lang="en-US" sz="3700" dirty="0" smtClean="0"/>
              <a:t>. </a:t>
            </a:r>
            <a:r>
              <a:rPr lang="en-US" sz="3700" dirty="0" err="1" smtClean="0"/>
              <a:t>các</a:t>
            </a:r>
            <a:r>
              <a:rPr lang="en-US" sz="3700" dirty="0" smtClean="0"/>
              <a:t> </a:t>
            </a:r>
            <a:r>
              <a:rPr lang="en-US" sz="3700" dirty="0" err="1" smtClean="0"/>
              <a:t>bạn</a:t>
            </a:r>
            <a:r>
              <a:rPr lang="en-US" sz="3700" dirty="0" smtClean="0"/>
              <a:t> </a:t>
            </a:r>
            <a:r>
              <a:rPr lang="en-US" sz="3700" dirty="0" err="1" smtClean="0"/>
              <a:t>giúp</a:t>
            </a:r>
            <a:r>
              <a:rPr lang="en-US" sz="3700" dirty="0" smtClean="0"/>
              <a:t> </a:t>
            </a:r>
            <a:r>
              <a:rPr lang="en-US" sz="3700" dirty="0" err="1" smtClean="0"/>
              <a:t>mình</a:t>
            </a:r>
            <a:r>
              <a:rPr lang="en-US" sz="3700" dirty="0" smtClean="0"/>
              <a:t> </a:t>
            </a:r>
            <a:r>
              <a:rPr lang="en-US" sz="3700" dirty="0" err="1" smtClean="0"/>
              <a:t>tìm</a:t>
            </a:r>
            <a:r>
              <a:rPr lang="en-US" sz="3700" dirty="0" smtClean="0"/>
              <a:t> </a:t>
            </a:r>
            <a:r>
              <a:rPr lang="en-US" sz="3700" dirty="0" err="1" smtClean="0"/>
              <a:t>lại</a:t>
            </a:r>
            <a:r>
              <a:rPr lang="en-US" sz="3700" dirty="0" smtClean="0"/>
              <a:t> </a:t>
            </a:r>
            <a:r>
              <a:rPr lang="en-US" sz="3700" dirty="0" err="1" smtClean="0"/>
              <a:t>chúng</a:t>
            </a:r>
            <a:r>
              <a:rPr lang="en-US" sz="3700" dirty="0" smtClean="0"/>
              <a:t> </a:t>
            </a:r>
            <a:r>
              <a:rPr lang="en-US" sz="3700" dirty="0" err="1" smtClean="0"/>
              <a:t>nhé</a:t>
            </a:r>
            <a:r>
              <a:rPr lang="en-US" sz="3700" dirty="0" smtClean="0"/>
              <a:t>! </a:t>
            </a:r>
            <a:r>
              <a:rPr lang="en-US" sz="3700" dirty="0" err="1" smtClean="0"/>
              <a:t>Với</a:t>
            </a:r>
            <a:r>
              <a:rPr lang="en-US" sz="3700" dirty="0" smtClean="0"/>
              <a:t> </a:t>
            </a:r>
            <a:r>
              <a:rPr lang="en-US" sz="3700" dirty="0" err="1" smtClean="0"/>
              <a:t>mỗi</a:t>
            </a:r>
            <a:r>
              <a:rPr lang="en-US" sz="3700" dirty="0" smtClean="0"/>
              <a:t> </a:t>
            </a:r>
            <a:r>
              <a:rPr lang="en-US" sz="3700" dirty="0" err="1" smtClean="0"/>
              <a:t>câu</a:t>
            </a:r>
            <a:r>
              <a:rPr lang="en-US" sz="3700" dirty="0" smtClean="0"/>
              <a:t> </a:t>
            </a:r>
            <a:r>
              <a:rPr lang="en-US" sz="3700" dirty="0" err="1" smtClean="0"/>
              <a:t>trả</a:t>
            </a:r>
            <a:r>
              <a:rPr lang="en-US" sz="3700" dirty="0" smtClean="0"/>
              <a:t> </a:t>
            </a:r>
            <a:r>
              <a:rPr lang="en-US" sz="3700" dirty="0" err="1" smtClean="0"/>
              <a:t>lời</a:t>
            </a:r>
            <a:r>
              <a:rPr lang="en-US" sz="3700" dirty="0" smtClean="0"/>
              <a:t> </a:t>
            </a:r>
            <a:r>
              <a:rPr lang="en-US" sz="3700" dirty="0" err="1" smtClean="0"/>
              <a:t>đúng</a:t>
            </a:r>
            <a:r>
              <a:rPr lang="en-US" sz="3700" dirty="0" smtClean="0"/>
              <a:t> </a:t>
            </a:r>
            <a:r>
              <a:rPr lang="en-US" sz="3700" dirty="0" err="1" smtClean="0"/>
              <a:t>các</a:t>
            </a:r>
            <a:r>
              <a:rPr lang="en-US" sz="3700" dirty="0" smtClean="0"/>
              <a:t> </a:t>
            </a:r>
            <a:r>
              <a:rPr lang="en-US" sz="3700" dirty="0" err="1" smtClean="0"/>
              <a:t>bạn</a:t>
            </a:r>
            <a:r>
              <a:rPr lang="en-US" sz="3700" dirty="0" smtClean="0"/>
              <a:t> </a:t>
            </a:r>
            <a:r>
              <a:rPr lang="en-US" sz="3700" dirty="0" err="1" smtClean="0"/>
              <a:t>sẽ</a:t>
            </a:r>
            <a:r>
              <a:rPr lang="en-US" sz="3700" dirty="0" smtClean="0"/>
              <a:t> </a:t>
            </a:r>
            <a:r>
              <a:rPr lang="en-US" sz="3700" dirty="0" err="1" smtClean="0"/>
              <a:t>tìm</a:t>
            </a:r>
            <a:r>
              <a:rPr lang="en-US" sz="3700" dirty="0" smtClean="0"/>
              <a:t> </a:t>
            </a:r>
            <a:r>
              <a:rPr lang="en-US" sz="3700" dirty="0" err="1" smtClean="0"/>
              <a:t>lại</a:t>
            </a:r>
            <a:r>
              <a:rPr lang="en-US" sz="3700" dirty="0" smtClean="0"/>
              <a:t> </a:t>
            </a:r>
            <a:r>
              <a:rPr lang="en-US" sz="3700" dirty="0" err="1" smtClean="0"/>
              <a:t>một</a:t>
            </a:r>
            <a:r>
              <a:rPr lang="en-US" sz="3700" dirty="0" smtClean="0"/>
              <a:t> </a:t>
            </a:r>
            <a:r>
              <a:rPr lang="en-US" sz="3700" dirty="0" err="1" smtClean="0"/>
              <a:t>đồng</a:t>
            </a:r>
            <a:r>
              <a:rPr lang="en-US" sz="3700" dirty="0" smtClean="0"/>
              <a:t> </a:t>
            </a:r>
            <a:r>
              <a:rPr lang="en-US" sz="3700" dirty="0" err="1" smtClean="0"/>
              <a:t>vàng</a:t>
            </a:r>
            <a:r>
              <a:rPr lang="en-US" sz="3700" dirty="0" smtClean="0"/>
              <a:t>. 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xmlns="" val="30104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15" y="1762246"/>
            <a:ext cx="3455302" cy="4526527"/>
          </a:xfrm>
        </p:spPr>
      </p:pic>
      <p:sp>
        <p:nvSpPr>
          <p:cNvPr id="6" name="Oval 5"/>
          <p:cNvSpPr/>
          <p:nvPr/>
        </p:nvSpPr>
        <p:spPr>
          <a:xfrm>
            <a:off x="3154440" y="4779758"/>
            <a:ext cx="797377" cy="1071485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402" tIns="59701" rIns="119402" bIns="59701"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3556765" y="214545"/>
            <a:ext cx="4027549" cy="1190539"/>
          </a:xfrm>
          <a:prstGeom prst="wedgeRectCallout">
            <a:avLst>
              <a:gd name="adj1" fmla="val -76887"/>
              <a:gd name="adj2" fmla="val 1487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r>
              <a:rPr lang="en-US" sz="2600" dirty="0" err="1" smtClean="0"/>
              <a:t>ta</a:t>
            </a:r>
            <a:r>
              <a:rPr lang="en-US" sz="2600" dirty="0" smtClean="0"/>
              <a:t> </a:t>
            </a:r>
            <a:r>
              <a:rPr lang="en-US" sz="2600" dirty="0" err="1" smtClean="0"/>
              <a:t>đang</a:t>
            </a:r>
            <a:r>
              <a:rPr lang="en-US" sz="2600" dirty="0" smtClean="0"/>
              <a:t> </a:t>
            </a:r>
            <a:r>
              <a:rPr lang="en-US" sz="2600" dirty="0" err="1" smtClean="0"/>
              <a:t>giữ</a:t>
            </a:r>
            <a:r>
              <a:rPr lang="en-US" sz="2600" dirty="0" smtClean="0"/>
              <a:t> </a:t>
            </a:r>
            <a:r>
              <a:rPr lang="en-US" sz="2600" dirty="0" err="1" smtClean="0"/>
              <a:t>đồng</a:t>
            </a:r>
            <a:r>
              <a:rPr lang="en-US" sz="2600" dirty="0" smtClean="0"/>
              <a:t> </a:t>
            </a:r>
            <a:r>
              <a:rPr lang="en-US" sz="2600" dirty="0" err="1" smtClean="0"/>
              <a:t>vàng</a:t>
            </a:r>
            <a:r>
              <a:rPr lang="en-US" sz="2600" dirty="0" smtClean="0"/>
              <a:t>, </a:t>
            </a:r>
            <a:r>
              <a:rPr lang="en-US" sz="2600" dirty="0" err="1" smtClean="0"/>
              <a:t>trả</a:t>
            </a:r>
            <a:r>
              <a:rPr lang="en-US" sz="2600" dirty="0" smtClean="0"/>
              <a:t> </a:t>
            </a:r>
            <a:r>
              <a:rPr lang="en-US" sz="2600" dirty="0" err="1" smtClean="0"/>
              <a:t>lời</a:t>
            </a:r>
            <a:r>
              <a:rPr lang="en-US" sz="2600" dirty="0" smtClean="0"/>
              <a:t> </a:t>
            </a:r>
            <a:r>
              <a:rPr lang="en-US" sz="2600" dirty="0" err="1" smtClean="0"/>
              <a:t>đúng</a:t>
            </a:r>
            <a:r>
              <a:rPr lang="en-US" sz="2600" dirty="0" smtClean="0"/>
              <a:t> </a:t>
            </a:r>
            <a:r>
              <a:rPr lang="en-US" sz="2600" dirty="0" err="1" smtClean="0"/>
              <a:t>ta</a:t>
            </a:r>
            <a:r>
              <a:rPr lang="en-US" sz="2600" dirty="0" smtClean="0"/>
              <a:t> </a:t>
            </a:r>
            <a:r>
              <a:rPr lang="en-US" sz="2600" dirty="0" err="1" smtClean="0"/>
              <a:t>trả</a:t>
            </a:r>
            <a:r>
              <a:rPr lang="en-US" sz="2600" dirty="0" smtClean="0"/>
              <a:t> </a:t>
            </a:r>
            <a:r>
              <a:rPr lang="en-US" sz="2600" dirty="0" err="1" smtClean="0"/>
              <a:t>lại</a:t>
            </a:r>
            <a:r>
              <a:rPr lang="en-US" sz="2600" dirty="0" smtClean="0"/>
              <a:t> </a:t>
            </a:r>
            <a:r>
              <a:rPr lang="en-US" sz="2600" dirty="0" err="1" smtClean="0"/>
              <a:t>cho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10" name="Rectangular Callout 9"/>
          <p:cNvSpPr/>
          <p:nvPr/>
        </p:nvSpPr>
        <p:spPr>
          <a:xfrm>
            <a:off x="4394805" y="2476569"/>
            <a:ext cx="4341277" cy="3809724"/>
          </a:xfrm>
          <a:prstGeom prst="wedgeRectCallout">
            <a:avLst>
              <a:gd name="adj1" fmla="val -77896"/>
              <a:gd name="adj2" fmla="val -24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19402" tIns="59701" rIns="119402" bIns="59701" rtlCol="0" anchor="ctr"/>
          <a:lstStyle/>
          <a:p>
            <a:r>
              <a:rPr lang="en-US" sz="2600" dirty="0" err="1" smtClean="0"/>
              <a:t>tẠi</a:t>
            </a:r>
            <a:r>
              <a:rPr lang="en-US" sz="2600" dirty="0" smtClean="0"/>
              <a:t> </a:t>
            </a:r>
            <a:r>
              <a:rPr lang="en-US" sz="2600" dirty="0" err="1" smtClean="0"/>
              <a:t>sao</a:t>
            </a:r>
            <a:r>
              <a:rPr lang="en-US" sz="2600" dirty="0" smtClean="0"/>
              <a:t> </a:t>
            </a:r>
            <a:r>
              <a:rPr lang="en-US" sz="2600" dirty="0" err="1" smtClean="0"/>
              <a:t>hổ</a:t>
            </a:r>
            <a:r>
              <a:rPr lang="en-US" sz="2600" dirty="0" smtClean="0"/>
              <a:t> </a:t>
            </a:r>
            <a:r>
              <a:rPr lang="en-US" sz="2600" dirty="0" err="1" smtClean="0"/>
              <a:t>mẹ</a:t>
            </a:r>
            <a:r>
              <a:rPr lang="en-US" sz="2600" dirty="0" smtClean="0"/>
              <a:t> </a:t>
            </a:r>
            <a:r>
              <a:rPr lang="en-US" sz="2600" dirty="0" err="1" smtClean="0"/>
              <a:t>phải</a:t>
            </a:r>
            <a:r>
              <a:rPr lang="en-US" sz="2600" dirty="0" smtClean="0"/>
              <a:t> </a:t>
            </a:r>
            <a:r>
              <a:rPr lang="en-US" sz="2600" dirty="0" err="1" smtClean="0"/>
              <a:t>ấ</a:t>
            </a:r>
            <a:r>
              <a:rPr lang="en-US" sz="2600" dirty="0" err="1" smtClean="0"/>
              <a:t>p</a:t>
            </a:r>
            <a:r>
              <a:rPr lang="en-US" sz="2600" dirty="0" smtClean="0"/>
              <a:t> ủ </a:t>
            </a:r>
            <a:r>
              <a:rPr lang="en-US" sz="2600" dirty="0" err="1" smtClean="0"/>
              <a:t>và</a:t>
            </a:r>
            <a:r>
              <a:rPr lang="en-US" sz="2600" dirty="0" smtClean="0"/>
              <a:t> </a:t>
            </a:r>
            <a:r>
              <a:rPr lang="en-US" sz="2600" dirty="0" err="1" smtClean="0"/>
              <a:t>bảo</a:t>
            </a:r>
            <a:r>
              <a:rPr lang="en-US" sz="2600" dirty="0" smtClean="0"/>
              <a:t> </a:t>
            </a:r>
            <a:r>
              <a:rPr lang="en-US" sz="2600" dirty="0" err="1" smtClean="0"/>
              <a:t>vệ</a:t>
            </a:r>
            <a:r>
              <a:rPr lang="en-US" sz="2600" dirty="0" smtClean="0"/>
              <a:t> </a:t>
            </a:r>
            <a:r>
              <a:rPr lang="en-US" sz="2600" dirty="0" err="1" smtClean="0"/>
              <a:t>hổ</a:t>
            </a:r>
            <a:r>
              <a:rPr lang="en-US" sz="2600" dirty="0" smtClean="0"/>
              <a:t> con </a:t>
            </a:r>
            <a:r>
              <a:rPr lang="en-US" sz="2600" dirty="0" err="1" smtClean="0"/>
              <a:t>khi</a:t>
            </a:r>
            <a:r>
              <a:rPr lang="en-US" sz="2600" dirty="0" smtClean="0"/>
              <a:t> </a:t>
            </a:r>
            <a:r>
              <a:rPr lang="en-US" sz="2600" dirty="0" err="1" smtClean="0"/>
              <a:t>chúng</a:t>
            </a:r>
            <a:r>
              <a:rPr lang="en-US" sz="2600" dirty="0" smtClean="0"/>
              <a:t> </a:t>
            </a:r>
            <a:r>
              <a:rPr lang="en-US" sz="2600" dirty="0" err="1" smtClean="0"/>
              <a:t>mới</a:t>
            </a:r>
            <a:r>
              <a:rPr lang="en-US" sz="2600" dirty="0" smtClean="0"/>
              <a:t> </a:t>
            </a:r>
            <a:r>
              <a:rPr lang="en-US" sz="2600" dirty="0" err="1" smtClean="0"/>
              <a:t>sinh</a:t>
            </a:r>
            <a:r>
              <a:rPr lang="en-US" sz="2600" dirty="0" smtClean="0"/>
              <a:t> </a:t>
            </a:r>
            <a:r>
              <a:rPr lang="en-US" sz="2600" dirty="0" err="1" smtClean="0"/>
              <a:t>ra</a:t>
            </a:r>
            <a:r>
              <a:rPr lang="en-US" sz="2600" dirty="0" smtClean="0"/>
              <a:t> ?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vì</a:t>
            </a:r>
            <a:r>
              <a:rPr lang="en-US" sz="2600" dirty="0" smtClean="0"/>
              <a:t> </a:t>
            </a:r>
            <a:r>
              <a:rPr lang="en-US" sz="2600" dirty="0" err="1" smtClean="0"/>
              <a:t>khi</a:t>
            </a:r>
            <a:r>
              <a:rPr lang="en-US" sz="2600" dirty="0" smtClean="0"/>
              <a:t> </a:t>
            </a:r>
            <a:r>
              <a:rPr lang="en-US" sz="2600" dirty="0" err="1" smtClean="0"/>
              <a:t>mớii</a:t>
            </a:r>
            <a:r>
              <a:rPr lang="en-US" sz="2600" dirty="0" smtClean="0"/>
              <a:t> </a:t>
            </a:r>
            <a:r>
              <a:rPr lang="en-US" sz="2600" dirty="0" err="1" smtClean="0"/>
              <a:t>sinh</a:t>
            </a:r>
            <a:r>
              <a:rPr lang="en-US" sz="2600" dirty="0" smtClean="0"/>
              <a:t> </a:t>
            </a:r>
            <a:r>
              <a:rPr lang="en-US" sz="2600" dirty="0" err="1" smtClean="0"/>
              <a:t>ra</a:t>
            </a:r>
            <a:r>
              <a:rPr lang="en-US" sz="2600" dirty="0" smtClean="0"/>
              <a:t> </a:t>
            </a:r>
            <a:r>
              <a:rPr lang="en-US" sz="2600" dirty="0" err="1" smtClean="0"/>
              <a:t>thì</a:t>
            </a:r>
            <a:r>
              <a:rPr lang="en-US" sz="2600" dirty="0" smtClean="0"/>
              <a:t> </a:t>
            </a:r>
            <a:r>
              <a:rPr lang="en-US" sz="2600" dirty="0" err="1" smtClean="0"/>
              <a:t>hổ</a:t>
            </a:r>
            <a:r>
              <a:rPr lang="en-US" sz="2600" dirty="0" smtClean="0"/>
              <a:t> con </a:t>
            </a:r>
            <a:r>
              <a:rPr lang="en-US" sz="2600" dirty="0" err="1" smtClean="0"/>
              <a:t>rất</a:t>
            </a:r>
            <a:r>
              <a:rPr lang="en-US" sz="2600" dirty="0" smtClean="0"/>
              <a:t> </a:t>
            </a:r>
            <a:r>
              <a:rPr lang="en-US" sz="2600" dirty="0" err="1" smtClean="0"/>
              <a:t>yếu</a:t>
            </a:r>
            <a:r>
              <a:rPr lang="en-US" sz="2600" dirty="0" smtClean="0"/>
              <a:t> </a:t>
            </a:r>
            <a:r>
              <a:rPr lang="en-US" sz="2600" dirty="0" err="1" smtClean="0"/>
              <a:t>ớ</a:t>
            </a:r>
            <a:r>
              <a:rPr lang="en-US" sz="2600" dirty="0" err="1" smtClean="0"/>
              <a:t>t</a:t>
            </a:r>
            <a:r>
              <a:rPr lang="en-US" sz="2600" dirty="0" smtClean="0"/>
              <a:t>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44134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179E-6 3.77488E-6 L -0.15742 3.77488E-6 C -0.22806 3.77488E-6 -0.31484 -0.17735 -0.31484 -0.31958 L -0.31484 -0.63989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2" y="-31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510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Điền từ vào chỗ chấm cho phù hợp</vt:lpstr>
      <vt:lpstr>Điền từ nhị và nhụy thích hợp vào ô trống</vt:lpstr>
      <vt:lpstr>Nhìn và cho biết các loài hoa sau đây thụ phấn nhờ:</vt:lpstr>
      <vt:lpstr>Điền từ ngữ vào chỗ chấm thích hợp:</vt:lpstr>
      <vt:lpstr>Loài nào đẻ trứng, loài nào đẻ con?</vt:lpstr>
      <vt:lpstr>TRÒ CHƠI TRUY TÌM KHO BÁU</vt:lpstr>
      <vt:lpstr>Slide 9</vt:lpstr>
      <vt:lpstr>         1</vt:lpstr>
      <vt:lpstr>         2</vt:lpstr>
      <vt:lpstr>         3</vt:lpstr>
      <vt:lpstr>         4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Chuong</dc:creator>
  <cp:lastModifiedBy>user</cp:lastModifiedBy>
  <cp:revision>28</cp:revision>
  <dcterms:created xsi:type="dcterms:W3CDTF">2016-04-08T12:40:06Z</dcterms:created>
  <dcterms:modified xsi:type="dcterms:W3CDTF">2017-04-17T17:40:52Z</dcterms:modified>
</cp:coreProperties>
</file>